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Lst>
  <p:notesMasterIdLst>
    <p:notesMasterId r:id="rId28"/>
  </p:notesMasterIdLst>
  <p:handoutMasterIdLst>
    <p:handoutMasterId r:id="rId29"/>
  </p:handoutMasterIdLst>
  <p:sldIdLst>
    <p:sldId id="353" r:id="rId3"/>
    <p:sldId id="503" r:id="rId4"/>
    <p:sldId id="504" r:id="rId5"/>
    <p:sldId id="505" r:id="rId6"/>
    <p:sldId id="506" r:id="rId7"/>
    <p:sldId id="507" r:id="rId8"/>
    <p:sldId id="390" r:id="rId9"/>
    <p:sldId id="509" r:id="rId10"/>
    <p:sldId id="508" r:id="rId11"/>
    <p:sldId id="510" r:id="rId12"/>
    <p:sldId id="511" r:id="rId13"/>
    <p:sldId id="512" r:id="rId14"/>
    <p:sldId id="513" r:id="rId15"/>
    <p:sldId id="514" r:id="rId16"/>
    <p:sldId id="515" r:id="rId17"/>
    <p:sldId id="516" r:id="rId18"/>
    <p:sldId id="518" r:id="rId19"/>
    <p:sldId id="519" r:id="rId20"/>
    <p:sldId id="520" r:id="rId21"/>
    <p:sldId id="521" r:id="rId22"/>
    <p:sldId id="522" r:id="rId23"/>
    <p:sldId id="524" r:id="rId24"/>
    <p:sldId id="523" r:id="rId25"/>
    <p:sldId id="525" r:id="rId26"/>
    <p:sldId id="517"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 Chamberlin" initials="LC" lastIdx="6" clrIdx="0"/>
  <p:cmAuthor id="2" name="Lyn Chamberlin" initials="LC [2]" lastIdx="1" clrIdx="1"/>
  <p:cmAuthor id="3" name="Lyn Chamberlin" initials="LC [3]" lastIdx="1" clrIdx="2"/>
  <p:cmAuthor id="4" name="Lyn Chamberlin" initials="LC [4]" lastIdx="1" clrIdx="3"/>
  <p:cmAuthor id="5" name="Lyn Chamberlin" initials="LC [5]" lastIdx="1" clrIdx="4"/>
  <p:cmAuthor id="6" name="Lyn Chamberlin" initials="LC [6]" lastIdx="1" clrIdx="5"/>
  <p:cmAuthor id="7" name="Lyn Chamberlin" initials="LC [7]" lastIdx="1" clrIdx="6"/>
  <p:cmAuthor id="8" name="Lyn Chamberlin" initials="LC [8]" lastIdx="1" clrIdx="7"/>
  <p:cmAuthor id="9" name="Lyn Chamberlin" initials="LC [9]" lastIdx="1" clrIdx="8"/>
  <p:cmAuthor id="10" name="Lyn Chamberlin" initials="LC [10]" lastIdx="1" clrIdx="9"/>
  <p:cmAuthor id="11" name="Lyn Chamberlin" initials="LC [11]" lastIdx="1" clrIdx="10"/>
  <p:cmAuthor id="12" name="Lyn Chamberlin" initials="LC [12]" lastIdx="1" clrIdx="11"/>
  <p:cmAuthor id="13" name="Lyn Chamberlin" initials="LC [13]" lastIdx="1" clrIdx="12"/>
  <p:cmAuthor id="14" name="Lyn Chamberlin" initials="LC [14]" lastIdx="1" clrIdx="13"/>
  <p:cmAuthor id="15" name="Lyn Chamberlin" initials="LC [15]" lastIdx="1" clrIdx="14"/>
  <p:cmAuthor id="16" name="Lyn Chamberlin" initials="LC [16]" lastIdx="1" clrIdx="15"/>
  <p:cmAuthor id="17" name="Lyn Chamberlin" initials="LC [17]" lastIdx="1" clrIdx="16"/>
  <p:cmAuthor id="18" name="Lyn Chamberlin" initials="LC [18]" lastIdx="1" clrIdx="17"/>
  <p:cmAuthor id="19" name="Lyn Chamberlin" initials="LC [8] [2]" lastIdx="1" clrIdx="18"/>
  <p:cmAuthor id="20" name="Lyn Chamberlin" initials="LC [9] [2]" lastIdx="1" clrIdx="19"/>
  <p:cmAuthor id="21" name="Cranshaw, Dave" initials="CD"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7"/>
    <a:srgbClr val="004785"/>
    <a:srgbClr val="941651"/>
    <a:srgbClr val="F2D200"/>
    <a:srgbClr val="F7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3B000C-5DB7-4E44-A1BA-3891F4C20C40}" v="21" dt="2024-02-27T20:2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38" autoAdjust="0"/>
    <p:restoredTop sz="94660"/>
  </p:normalViewPr>
  <p:slideViewPr>
    <p:cSldViewPr snapToGrid="0">
      <p:cViewPr varScale="1">
        <p:scale>
          <a:sx n="78" d="100"/>
          <a:sy n="78" d="100"/>
        </p:scale>
        <p:origin x="768" y="9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6434"/>
          </a:xfrm>
          <a:prstGeom prst="rect">
            <a:avLst/>
          </a:prstGeom>
        </p:spPr>
        <p:txBody>
          <a:bodyPr vert="horz" lIns="93164" tIns="46582" rIns="93164" bIns="46582" rtlCol="0"/>
          <a:lstStyle>
            <a:lvl1pPr algn="r">
              <a:defRPr sz="1200"/>
            </a:lvl1pPr>
          </a:lstStyle>
          <a:p>
            <a:fld id="{AC8AF1A6-D687-4DCD-BF43-920813FB278A}" type="datetimeFigureOut">
              <a:rPr lang="en-US" smtClean="0"/>
              <a:t>2/28/2024</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3164" tIns="46582" rIns="93164" bIns="46582" rtlCol="0" anchor="b"/>
          <a:lstStyle>
            <a:lvl1pPr algn="r">
              <a:defRPr sz="1200"/>
            </a:lvl1pPr>
          </a:lstStyle>
          <a:p>
            <a:fld id="{A08AF434-7D6F-4EE1-8CF4-5A04AA805016}" type="slidenum">
              <a:rPr lang="en-US" smtClean="0"/>
              <a:t>‹#›</a:t>
            </a:fld>
            <a:endParaRPr lang="en-US" dirty="0"/>
          </a:p>
        </p:txBody>
      </p:sp>
    </p:spTree>
    <p:extLst>
      <p:ext uri="{BB962C8B-B14F-4D97-AF65-F5344CB8AC3E}">
        <p14:creationId xmlns:p14="http://schemas.microsoft.com/office/powerpoint/2010/main" val="17523020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64" tIns="46582" rIns="93164" bIns="46582" rtlCol="0"/>
          <a:lstStyle>
            <a:lvl1pPr algn="r">
              <a:defRPr sz="1200"/>
            </a:lvl1pPr>
          </a:lstStyle>
          <a:p>
            <a:fld id="{78CF5D73-4898-45B2-8796-B092B33F0BD7}" type="datetimeFigureOut">
              <a:rPr lang="en-US" smtClean="0"/>
              <a:pPr/>
              <a:t>2/28/2024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4" tIns="46582" rIns="93164" bIns="46582" rtlCol="0" anchor="b"/>
          <a:lstStyle>
            <a:lvl1pPr algn="r">
              <a:defRPr sz="1200"/>
            </a:lvl1pPr>
          </a:lstStyle>
          <a:p>
            <a:fld id="{B43F507D-1885-4A68-B800-B06C0CCECAEA}" type="slidenum">
              <a:rPr lang="en-US" smtClean="0"/>
              <a:pPr/>
              <a:t>‹#›</a:t>
            </a:fld>
            <a:endParaRPr lang="en-US" dirty="0"/>
          </a:p>
        </p:txBody>
      </p:sp>
    </p:spTree>
    <p:extLst>
      <p:ext uri="{BB962C8B-B14F-4D97-AF65-F5344CB8AC3E}">
        <p14:creationId xmlns:p14="http://schemas.microsoft.com/office/powerpoint/2010/main" val="39383864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1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21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AAD3-C751-1E16-F967-4EBA85DD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1A4D0-AA33-7A96-664B-5AA7F2D65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09135-396F-37C0-2CB0-024E01D3CF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721625-C01D-9296-C295-BBAF537C03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01935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2934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387356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9DF90E-6824-1CC0-3ED5-01AA8477C0FD}"/>
              </a:ext>
            </a:extLst>
          </p:cNvPr>
          <p:cNvSpPr/>
          <p:nvPr userDrawn="1"/>
        </p:nvSpPr>
        <p:spPr>
          <a:xfrm>
            <a:off x="5080428" y="0"/>
            <a:ext cx="304800"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itle 1"/>
          <p:cNvSpPr>
            <a:spLocks noGrp="1"/>
          </p:cNvSpPr>
          <p:nvPr userDrawn="1">
            <p:ph type="ctrTitle" hasCustomPrompt="1"/>
          </p:nvPr>
        </p:nvSpPr>
        <p:spPr>
          <a:xfrm>
            <a:off x="6096000" y="3937696"/>
            <a:ext cx="5791200" cy="1156944"/>
          </a:xfrm>
          <a:prstGeom prst="rect">
            <a:avLst/>
          </a:prstGeom>
        </p:spPr>
        <p:txBody>
          <a:bodyPr lIns="0" tIns="0" rIns="0" bIns="0" anchor="b" anchorCtr="0">
            <a:noAutofit/>
          </a:bodyPr>
          <a:lstStyle>
            <a:lvl1pPr algn="r">
              <a:lnSpc>
                <a:spcPts val="4400"/>
              </a:lnSpc>
              <a:defRPr sz="4400" b="1" cap="all" baseline="0">
                <a:solidFill>
                  <a:schemeClr val="accent2"/>
                </a:solidFill>
                <a:latin typeface="+mj-lt"/>
              </a:defRPr>
            </a:lvl1pPr>
          </a:lstStyle>
          <a:p>
            <a:r>
              <a:rPr lang="en-US" dirty="0"/>
              <a:t>Cover Slide 1</a:t>
            </a:r>
          </a:p>
        </p:txBody>
      </p:sp>
      <p:sp>
        <p:nvSpPr>
          <p:cNvPr id="105" name="Subtitle 2"/>
          <p:cNvSpPr>
            <a:spLocks noGrp="1"/>
          </p:cNvSpPr>
          <p:nvPr userDrawn="1">
            <p:ph type="subTitle" idx="1" hasCustomPrompt="1"/>
          </p:nvPr>
        </p:nvSpPr>
        <p:spPr>
          <a:xfrm>
            <a:off x="6096000" y="5251020"/>
            <a:ext cx="5791200" cy="290483"/>
          </a:xfrm>
          <a:prstGeom prst="rect">
            <a:avLst/>
          </a:prstGeom>
        </p:spPr>
        <p:txBody>
          <a:bodyPr lIns="0" tIns="0" rIns="0" bIns="0">
            <a:noAutofit/>
          </a:bodyPr>
          <a:lstStyle>
            <a:lvl1pPr marL="0" indent="0" algn="r">
              <a:lnSpc>
                <a:spcPct val="100000"/>
              </a:lnSpc>
              <a:spcBef>
                <a:spcPts val="0"/>
              </a:spcBef>
              <a:buNone/>
              <a:defRPr sz="20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9" name="Graphic 8">
            <a:extLst>
              <a:ext uri="{FF2B5EF4-FFF2-40B4-BE49-F238E27FC236}">
                <a16:creationId xmlns:a16="http://schemas.microsoft.com/office/drawing/2014/main" id="{C99E714D-49E6-2954-2E33-48677A5F65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0665" y="325265"/>
            <a:ext cx="2456535" cy="2084064"/>
          </a:xfrm>
          <a:prstGeom prst="rect">
            <a:avLst/>
          </a:prstGeom>
        </p:spPr>
      </p:pic>
      <p:cxnSp>
        <p:nvCxnSpPr>
          <p:cNvPr id="12" name="Straight Connector 11">
            <a:extLst>
              <a:ext uri="{FF2B5EF4-FFF2-40B4-BE49-F238E27FC236}">
                <a16:creationId xmlns:a16="http://schemas.microsoft.com/office/drawing/2014/main" id="{E5695398-6A38-425E-1D30-A56926D3D9E3}"/>
              </a:ext>
            </a:extLst>
          </p:cNvPr>
          <p:cNvCxnSpPr/>
          <p:nvPr userDrawn="1"/>
        </p:nvCxnSpPr>
        <p:spPr>
          <a:xfrm flipH="1">
            <a:off x="9430665" y="2819400"/>
            <a:ext cx="245653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CDAEC0E-BFBF-1510-0745-E49C2E84A4B9}"/>
              </a:ext>
            </a:extLst>
          </p:cNvPr>
          <p:cNvGrpSpPr/>
          <p:nvPr userDrawn="1"/>
        </p:nvGrpSpPr>
        <p:grpSpPr>
          <a:xfrm>
            <a:off x="0" y="-1"/>
            <a:ext cx="6413501" cy="6858002"/>
            <a:chOff x="3949405" y="1125827"/>
            <a:chExt cx="3270781" cy="3497470"/>
          </a:xfrm>
        </p:grpSpPr>
        <p:pic>
          <p:nvPicPr>
            <p:cNvPr id="16" name="Picture 15" descr="A statue of a horse running&#10;&#10;Description automatically generated">
              <a:extLst>
                <a:ext uri="{FF2B5EF4-FFF2-40B4-BE49-F238E27FC236}">
                  <a16:creationId xmlns:a16="http://schemas.microsoft.com/office/drawing/2014/main" id="{B6EA72C7-542B-7007-FCDE-9CB81142BF5C}"/>
                </a:ext>
              </a:extLst>
            </p:cNvPr>
            <p:cNvPicPr>
              <a:picLocks noChangeAspect="1"/>
            </p:cNvPicPr>
            <p:nvPr userDrawn="1"/>
          </p:nvPicPr>
          <p:blipFill rotWithShape="1">
            <a:blip r:embed="rId4" cstate="hq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l="29133" t="16415" r="45681" b="32586"/>
            <a:stretch/>
          </p:blipFill>
          <p:spPr>
            <a:xfrm>
              <a:off x="3949405" y="1125827"/>
              <a:ext cx="2590936" cy="3497469"/>
            </a:xfrm>
            <a:prstGeom prst="rect">
              <a:avLst/>
            </a:prstGeom>
          </p:spPr>
        </p:pic>
        <p:pic>
          <p:nvPicPr>
            <p:cNvPr id="18" name="Picture 17" descr="A statue of a horse&#10;&#10;Description automatically generated">
              <a:extLst>
                <a:ext uri="{FF2B5EF4-FFF2-40B4-BE49-F238E27FC236}">
                  <a16:creationId xmlns:a16="http://schemas.microsoft.com/office/drawing/2014/main" id="{27B8329B-FFC5-4CED-93E5-18494D00768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l="29134" t="19196" r="39071" b="32586"/>
            <a:stretch/>
          </p:blipFill>
          <p:spPr>
            <a:xfrm>
              <a:off x="3949405" y="1316498"/>
              <a:ext cx="3270781" cy="3306799"/>
            </a:xfrm>
            <a:prstGeom prst="rect">
              <a:avLst/>
            </a:prstGeom>
          </p:spPr>
        </p:pic>
      </p:grpSp>
    </p:spTree>
    <p:extLst>
      <p:ext uri="{BB962C8B-B14F-4D97-AF65-F5344CB8AC3E}">
        <p14:creationId xmlns:p14="http://schemas.microsoft.com/office/powerpoint/2010/main" val="1277751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1, Power On">
    <p:spTree>
      <p:nvGrpSpPr>
        <p:cNvPr id="1" name=""/>
        <p:cNvGrpSpPr/>
        <p:nvPr/>
      </p:nvGrpSpPr>
      <p:grpSpPr>
        <a:xfrm>
          <a:off x="0" y="0"/>
          <a:ext cx="0" cy="0"/>
          <a:chOff x="0" y="0"/>
          <a:chExt cx="0" cy="0"/>
        </a:xfrm>
      </p:grpSpPr>
      <p:pic>
        <p:nvPicPr>
          <p:cNvPr id="2" name="Picture 1" descr="A horse statue in the dark&#10;&#10;Description automatically generated">
            <a:extLst>
              <a:ext uri="{FF2B5EF4-FFF2-40B4-BE49-F238E27FC236}">
                <a16:creationId xmlns:a16="http://schemas.microsoft.com/office/drawing/2014/main" id="{9D7530E4-9204-49A9-741E-B9C661A576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E71DF795-CA5B-A59E-2827-E32A9EA8DE96}"/>
              </a:ext>
            </a:extLst>
          </p:cNvPr>
          <p:cNvSpPr/>
          <p:nvPr userDrawn="1"/>
        </p:nvSpPr>
        <p:spPr>
          <a:xfrm>
            <a:off x="9531349" y="0"/>
            <a:ext cx="26606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9C164D6-557E-269D-1601-8B02F933F9DF}"/>
              </a:ext>
            </a:extLst>
          </p:cNvPr>
          <p:cNvCxnSpPr>
            <a:cxnSpLocks/>
          </p:cNvCxnSpPr>
          <p:nvPr userDrawn="1"/>
        </p:nvCxnSpPr>
        <p:spPr>
          <a:xfrm flipH="1">
            <a:off x="9001760" y="5822525"/>
            <a:ext cx="10197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419F198-9FE8-59E9-8055-7FE569B74A6E}"/>
              </a:ext>
            </a:extLst>
          </p:cNvPr>
          <p:cNvSpPr>
            <a:spLocks noGrp="1"/>
          </p:cNvSpPr>
          <p:nvPr>
            <p:ph type="ctrTitle" hasCustomPrompt="1"/>
          </p:nvPr>
        </p:nvSpPr>
        <p:spPr>
          <a:xfrm>
            <a:off x="304799" y="442515"/>
            <a:ext cx="6146797" cy="620644"/>
          </a:xfrm>
          <a:prstGeom prst="rect">
            <a:avLst/>
          </a:prstGeom>
        </p:spPr>
        <p:txBody>
          <a:bodyPr lIns="0" tIns="0" rIns="0" bIns="0" anchor="b" anchorCtr="0">
            <a:noAutofit/>
          </a:bodyPr>
          <a:lstStyle>
            <a:lvl1pPr algn="l">
              <a:lnSpc>
                <a:spcPts val="4400"/>
              </a:lnSpc>
              <a:defRPr sz="4400" b="1" cap="all" baseline="0">
                <a:solidFill>
                  <a:schemeClr val="accent3"/>
                </a:solidFill>
                <a:latin typeface="+mj-lt"/>
              </a:defRPr>
            </a:lvl1pPr>
          </a:lstStyle>
          <a:p>
            <a:r>
              <a:rPr lang="en-US" dirty="0"/>
              <a:t>Cover Slide 1</a:t>
            </a:r>
          </a:p>
        </p:txBody>
      </p:sp>
      <p:sp>
        <p:nvSpPr>
          <p:cNvPr id="9" name="Subtitle 2">
            <a:extLst>
              <a:ext uri="{FF2B5EF4-FFF2-40B4-BE49-F238E27FC236}">
                <a16:creationId xmlns:a16="http://schemas.microsoft.com/office/drawing/2014/main" id="{DDFA5459-0B7D-6329-053D-A4EF0E9DEC76}"/>
              </a:ext>
            </a:extLst>
          </p:cNvPr>
          <p:cNvSpPr>
            <a:spLocks noGrp="1"/>
          </p:cNvSpPr>
          <p:nvPr>
            <p:ph type="subTitle" idx="1" hasCustomPrompt="1"/>
          </p:nvPr>
        </p:nvSpPr>
        <p:spPr>
          <a:xfrm>
            <a:off x="304799" y="1128435"/>
            <a:ext cx="5554975" cy="290483"/>
          </a:xfrm>
          <a:prstGeom prst="rect">
            <a:avLst/>
          </a:prstGeom>
        </p:spPr>
        <p:txBody>
          <a:bodyPr lIns="0" tIns="0" rIns="0" bIns="0">
            <a:noAutofit/>
          </a:bodyPr>
          <a:lstStyle>
            <a:lvl1pPr marL="0" indent="0" algn="l">
              <a:lnSpc>
                <a:spcPct val="100000"/>
              </a:lnSpc>
              <a:spcBef>
                <a:spcPts val="0"/>
              </a:spcBef>
              <a:buNone/>
              <a:defRPr sz="2000">
                <a:solidFill>
                  <a:schemeClr val="accent3"/>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cxnSp>
        <p:nvCxnSpPr>
          <p:cNvPr id="10" name="Straight Connector 9">
            <a:extLst>
              <a:ext uri="{FF2B5EF4-FFF2-40B4-BE49-F238E27FC236}">
                <a16:creationId xmlns:a16="http://schemas.microsoft.com/office/drawing/2014/main" id="{E04C1CB7-31DE-8826-3854-AE92049B1425}"/>
              </a:ext>
            </a:extLst>
          </p:cNvPr>
          <p:cNvCxnSpPr>
            <a:cxnSpLocks/>
          </p:cNvCxnSpPr>
          <p:nvPr userDrawn="1"/>
        </p:nvCxnSpPr>
        <p:spPr>
          <a:xfrm flipH="1">
            <a:off x="9838483" y="1894820"/>
            <a:ext cx="20463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D1AFBEC-D989-DF2F-181A-23A421B777D0}"/>
              </a:ext>
            </a:extLst>
          </p:cNvPr>
          <p:cNvGrpSpPr/>
          <p:nvPr userDrawn="1"/>
        </p:nvGrpSpPr>
        <p:grpSpPr>
          <a:xfrm>
            <a:off x="10011864" y="5058754"/>
            <a:ext cx="1641197" cy="1585042"/>
            <a:chOff x="5212856" y="477725"/>
            <a:chExt cx="1738877" cy="1679381"/>
          </a:xfrm>
        </p:grpSpPr>
        <p:sp>
          <p:nvSpPr>
            <p:cNvPr id="14" name="Freeform: Shape 13">
              <a:extLst>
                <a:ext uri="{FF2B5EF4-FFF2-40B4-BE49-F238E27FC236}">
                  <a16:creationId xmlns:a16="http://schemas.microsoft.com/office/drawing/2014/main" id="{071C62DB-B12F-2C34-7EFD-402ED496120A}"/>
                </a:ext>
              </a:extLst>
            </p:cNvPr>
            <p:cNvSpPr/>
            <p:nvPr/>
          </p:nvSpPr>
          <p:spPr>
            <a:xfrm>
              <a:off x="5274754" y="477725"/>
              <a:ext cx="1676979" cy="1679381"/>
            </a:xfrm>
            <a:custGeom>
              <a:avLst/>
              <a:gdLst>
                <a:gd name="connsiteX0" fmla="*/ 0 w 1676980"/>
                <a:gd name="connsiteY0" fmla="*/ 776301 h 1679380"/>
                <a:gd name="connsiteX1" fmla="*/ 836988 w 1676980"/>
                <a:gd name="connsiteY1" fmla="*/ 0 h 1679380"/>
                <a:gd name="connsiteX2" fmla="*/ 1676980 w 1676980"/>
                <a:gd name="connsiteY2" fmla="*/ 839390 h 1679380"/>
                <a:gd name="connsiteX3" fmla="*/ 837589 w 1676980"/>
                <a:gd name="connsiteY3" fmla="*/ 1679381 h 1679380"/>
                <a:gd name="connsiteX4" fmla="*/ 135432 w 1676980"/>
                <a:gd name="connsiteY4" fmla="*/ 1300604 h 16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80" h="1679380">
                  <a:moveTo>
                    <a:pt x="0" y="776301"/>
                  </a:moveTo>
                  <a:cubicBezTo>
                    <a:pt x="32807" y="345009"/>
                    <a:pt x="397764" y="240"/>
                    <a:pt x="836988" y="0"/>
                  </a:cubicBezTo>
                  <a:cubicBezTo>
                    <a:pt x="1297602" y="-120"/>
                    <a:pt x="1676740" y="378777"/>
                    <a:pt x="1676980" y="839390"/>
                  </a:cubicBezTo>
                  <a:cubicBezTo>
                    <a:pt x="1677220" y="1300003"/>
                    <a:pt x="1298202" y="1679140"/>
                    <a:pt x="837589" y="1679381"/>
                  </a:cubicBezTo>
                  <a:cubicBezTo>
                    <a:pt x="554948" y="1679381"/>
                    <a:pt x="290572" y="1536859"/>
                    <a:pt x="135432" y="1300604"/>
                  </a:cubicBezTo>
                </a:path>
              </a:pathLst>
            </a:custGeom>
            <a:noFill/>
            <a:ln w="29567"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633671B-424A-34D1-B4F1-269273C668E8}"/>
                </a:ext>
              </a:extLst>
            </p:cNvPr>
            <p:cNvSpPr/>
            <p:nvPr/>
          </p:nvSpPr>
          <p:spPr>
            <a:xfrm>
              <a:off x="5212856" y="1217793"/>
              <a:ext cx="134112" cy="133991"/>
            </a:xfrm>
            <a:custGeom>
              <a:avLst/>
              <a:gdLst>
                <a:gd name="connsiteX0" fmla="*/ 134051 w 134112"/>
                <a:gd name="connsiteY0" fmla="*/ 69880 h 133991"/>
                <a:gd name="connsiteX1" fmla="*/ 64232 w 134112"/>
                <a:gd name="connsiteY1" fmla="*/ 133931 h 133991"/>
                <a:gd name="connsiteX2" fmla="*/ 61 w 134112"/>
                <a:gd name="connsiteY2" fmla="*/ 64112 h 133991"/>
                <a:gd name="connsiteX3" fmla="*/ 70000 w 134112"/>
                <a:gd name="connsiteY3" fmla="*/ 61 h 133991"/>
                <a:gd name="connsiteX4" fmla="*/ 134051 w 134112"/>
                <a:gd name="connsiteY4" fmla="*/ 69880 h 13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 h="133991">
                  <a:moveTo>
                    <a:pt x="134051" y="69880"/>
                  </a:moveTo>
                  <a:cubicBezTo>
                    <a:pt x="132369" y="106892"/>
                    <a:pt x="101124" y="135493"/>
                    <a:pt x="64232" y="133931"/>
                  </a:cubicBezTo>
                  <a:cubicBezTo>
                    <a:pt x="27219" y="132369"/>
                    <a:pt x="-1501" y="101004"/>
                    <a:pt x="61" y="64112"/>
                  </a:cubicBezTo>
                  <a:cubicBezTo>
                    <a:pt x="1743" y="27099"/>
                    <a:pt x="32988" y="-1501"/>
                    <a:pt x="70000" y="61"/>
                  </a:cubicBezTo>
                  <a:cubicBezTo>
                    <a:pt x="107013" y="1623"/>
                    <a:pt x="135613" y="32988"/>
                    <a:pt x="134051" y="69880"/>
                  </a:cubicBezTo>
                </a:path>
              </a:pathLst>
            </a:custGeom>
            <a:solidFill>
              <a:srgbClr val="FFFFFF"/>
            </a:solidFill>
            <a:ln w="0"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CD0CC1D7-3B22-E7EE-05FF-98C7A0655F4E}"/>
                </a:ext>
              </a:extLst>
            </p:cNvPr>
            <p:cNvGrpSpPr/>
            <p:nvPr userDrawn="1"/>
          </p:nvGrpSpPr>
          <p:grpSpPr>
            <a:xfrm>
              <a:off x="5403816" y="609550"/>
              <a:ext cx="1414291" cy="1414289"/>
              <a:chOff x="5403816" y="609550"/>
              <a:chExt cx="1414291" cy="1414289"/>
            </a:xfrm>
          </p:grpSpPr>
          <p:sp>
            <p:nvSpPr>
              <p:cNvPr id="19" name="Freeform: Shape 18">
                <a:extLst>
                  <a:ext uri="{FF2B5EF4-FFF2-40B4-BE49-F238E27FC236}">
                    <a16:creationId xmlns:a16="http://schemas.microsoft.com/office/drawing/2014/main" id="{EF5D6793-460D-4FE1-57D5-82CFEBD16B83}"/>
                  </a:ext>
                </a:extLst>
              </p:cNvPr>
              <p:cNvSpPr/>
              <p:nvPr/>
            </p:nvSpPr>
            <p:spPr>
              <a:xfrm>
                <a:off x="6506142" y="1173992"/>
                <a:ext cx="58734" cy="40136"/>
              </a:xfrm>
              <a:custGeom>
                <a:avLst/>
                <a:gdLst>
                  <a:gd name="connsiteX0" fmla="*/ 50952 w 58734"/>
                  <a:gd name="connsiteY0" fmla="*/ 3725 h 40136"/>
                  <a:gd name="connsiteX1" fmla="*/ 41579 w 58734"/>
                  <a:gd name="connsiteY1" fmla="*/ 841 h 40136"/>
                  <a:gd name="connsiteX2" fmla="*/ 31004 w 58734"/>
                  <a:gd name="connsiteY2" fmla="*/ 0 h 40136"/>
                  <a:gd name="connsiteX3" fmla="*/ 5528 w 58734"/>
                  <a:gd name="connsiteY3" fmla="*/ 0 h 40136"/>
                  <a:gd name="connsiteX4" fmla="*/ 0 w 58734"/>
                  <a:gd name="connsiteY4" fmla="*/ 40137 h 40136"/>
                  <a:gd name="connsiteX5" fmla="*/ 22953 w 58734"/>
                  <a:gd name="connsiteY5" fmla="*/ 40137 h 40136"/>
                  <a:gd name="connsiteX6" fmla="*/ 34008 w 58734"/>
                  <a:gd name="connsiteY6" fmla="*/ 39897 h 40136"/>
                  <a:gd name="connsiteX7" fmla="*/ 44824 w 58734"/>
                  <a:gd name="connsiteY7" fmla="*/ 37734 h 40136"/>
                  <a:gd name="connsiteX8" fmla="*/ 53596 w 58734"/>
                  <a:gd name="connsiteY8" fmla="*/ 31845 h 40136"/>
                  <a:gd name="connsiteX9" fmla="*/ 58403 w 58734"/>
                  <a:gd name="connsiteY9" fmla="*/ 20669 h 40136"/>
                  <a:gd name="connsiteX10" fmla="*/ 57201 w 58734"/>
                  <a:gd name="connsiteY10" fmla="*/ 9974 h 40136"/>
                  <a:gd name="connsiteX11" fmla="*/ 50952 w 58734"/>
                  <a:gd name="connsiteY11" fmla="*/ 3845 h 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4" h="40136">
                    <a:moveTo>
                      <a:pt x="50952" y="3725"/>
                    </a:moveTo>
                    <a:cubicBezTo>
                      <a:pt x="48309" y="2283"/>
                      <a:pt x="45184" y="1322"/>
                      <a:pt x="41579" y="841"/>
                    </a:cubicBezTo>
                    <a:cubicBezTo>
                      <a:pt x="37974" y="361"/>
                      <a:pt x="34489" y="0"/>
                      <a:pt x="31004" y="0"/>
                    </a:cubicBezTo>
                    <a:lnTo>
                      <a:pt x="5528" y="0"/>
                    </a:lnTo>
                    <a:cubicBezTo>
                      <a:pt x="5528" y="0"/>
                      <a:pt x="0" y="40137"/>
                      <a:pt x="0" y="40137"/>
                    </a:cubicBezTo>
                    <a:lnTo>
                      <a:pt x="22953" y="40137"/>
                    </a:lnTo>
                    <a:cubicBezTo>
                      <a:pt x="26438" y="40137"/>
                      <a:pt x="30163" y="40137"/>
                      <a:pt x="34008" y="39897"/>
                    </a:cubicBezTo>
                    <a:cubicBezTo>
                      <a:pt x="37854" y="39656"/>
                      <a:pt x="41459" y="38935"/>
                      <a:pt x="44824" y="37734"/>
                    </a:cubicBezTo>
                    <a:cubicBezTo>
                      <a:pt x="48188" y="36532"/>
                      <a:pt x="51072" y="34489"/>
                      <a:pt x="53596" y="31845"/>
                    </a:cubicBezTo>
                    <a:cubicBezTo>
                      <a:pt x="56120" y="29201"/>
                      <a:pt x="57682" y="25476"/>
                      <a:pt x="58403" y="20669"/>
                    </a:cubicBezTo>
                    <a:cubicBezTo>
                      <a:pt x="59124" y="16223"/>
                      <a:pt x="58643" y="12618"/>
                      <a:pt x="57201" y="9974"/>
                    </a:cubicBezTo>
                    <a:cubicBezTo>
                      <a:pt x="55759" y="7330"/>
                      <a:pt x="53596" y="5288"/>
                      <a:pt x="50952" y="3845"/>
                    </a:cubicBezTo>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91F0F37-A897-4F6F-08EA-F399B44C5D54}"/>
                  </a:ext>
                </a:extLst>
              </p:cNvPr>
              <p:cNvSpPr/>
              <p:nvPr/>
            </p:nvSpPr>
            <p:spPr>
              <a:xfrm>
                <a:off x="5843611" y="1170987"/>
                <a:ext cx="111226" cy="113801"/>
              </a:xfrm>
              <a:custGeom>
                <a:avLst/>
                <a:gdLst>
                  <a:gd name="connsiteX0" fmla="*/ 103257 w 111226"/>
                  <a:gd name="connsiteY0" fmla="*/ 79913 h 113801"/>
                  <a:gd name="connsiteX1" fmla="*/ 110467 w 111226"/>
                  <a:gd name="connsiteY1" fmla="*/ 57081 h 113801"/>
                  <a:gd name="connsiteX2" fmla="*/ 109866 w 111226"/>
                  <a:gd name="connsiteY2" fmla="*/ 34369 h 113801"/>
                  <a:gd name="connsiteX3" fmla="*/ 101334 w 111226"/>
                  <a:gd name="connsiteY3" fmla="*/ 16223 h 113801"/>
                  <a:gd name="connsiteX4" fmla="*/ 85712 w 111226"/>
                  <a:gd name="connsiteY4" fmla="*/ 4326 h 113801"/>
                  <a:gd name="connsiteX5" fmla="*/ 63720 w 111226"/>
                  <a:gd name="connsiteY5" fmla="*/ 0 h 113801"/>
                  <a:gd name="connsiteX6" fmla="*/ 40528 w 111226"/>
                  <a:gd name="connsiteY6" fmla="*/ 4206 h 113801"/>
                  <a:gd name="connsiteX7" fmla="*/ 21541 w 111226"/>
                  <a:gd name="connsiteY7" fmla="*/ 15983 h 113801"/>
                  <a:gd name="connsiteX8" fmla="*/ 7961 w 111226"/>
                  <a:gd name="connsiteY8" fmla="*/ 34008 h 113801"/>
                  <a:gd name="connsiteX9" fmla="*/ 751 w 111226"/>
                  <a:gd name="connsiteY9" fmla="*/ 56720 h 113801"/>
                  <a:gd name="connsiteX10" fmla="*/ 1472 w 111226"/>
                  <a:gd name="connsiteY10" fmla="*/ 79553 h 113801"/>
                  <a:gd name="connsiteX11" fmla="*/ 10004 w 111226"/>
                  <a:gd name="connsiteY11" fmla="*/ 97578 h 113801"/>
                  <a:gd name="connsiteX12" fmla="*/ 25626 w 111226"/>
                  <a:gd name="connsiteY12" fmla="*/ 109475 h 113801"/>
                  <a:gd name="connsiteX13" fmla="*/ 47618 w 111226"/>
                  <a:gd name="connsiteY13" fmla="*/ 113801 h 113801"/>
                  <a:gd name="connsiteX14" fmla="*/ 70810 w 111226"/>
                  <a:gd name="connsiteY14" fmla="*/ 109595 h 113801"/>
                  <a:gd name="connsiteX15" fmla="*/ 89797 w 111226"/>
                  <a:gd name="connsiteY15" fmla="*/ 97819 h 113801"/>
                  <a:gd name="connsiteX16" fmla="*/ 103497 w 111226"/>
                  <a:gd name="connsiteY16" fmla="*/ 7991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3257" y="79913"/>
                    </a:moveTo>
                    <a:cubicBezTo>
                      <a:pt x="106862" y="73064"/>
                      <a:pt x="109265" y="65373"/>
                      <a:pt x="110467" y="57081"/>
                    </a:cubicBezTo>
                    <a:cubicBezTo>
                      <a:pt x="111668" y="48909"/>
                      <a:pt x="111428" y="41339"/>
                      <a:pt x="109866" y="34369"/>
                    </a:cubicBezTo>
                    <a:cubicBezTo>
                      <a:pt x="108304" y="27399"/>
                      <a:pt x="105420" y="21390"/>
                      <a:pt x="101334" y="16223"/>
                    </a:cubicBezTo>
                    <a:cubicBezTo>
                      <a:pt x="97128" y="11176"/>
                      <a:pt x="91961" y="7210"/>
                      <a:pt x="85712" y="4326"/>
                    </a:cubicBezTo>
                    <a:cubicBezTo>
                      <a:pt x="79343" y="1442"/>
                      <a:pt x="72132" y="120"/>
                      <a:pt x="63720" y="0"/>
                    </a:cubicBezTo>
                    <a:cubicBezTo>
                      <a:pt x="55429" y="0"/>
                      <a:pt x="47618" y="1322"/>
                      <a:pt x="40528" y="4206"/>
                    </a:cubicBezTo>
                    <a:cubicBezTo>
                      <a:pt x="33317" y="6970"/>
                      <a:pt x="27068" y="10936"/>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5918" y="92411"/>
                      <a:pt x="10004" y="97578"/>
                    </a:cubicBezTo>
                    <a:cubicBezTo>
                      <a:pt x="14090" y="102625"/>
                      <a:pt x="19257" y="106591"/>
                      <a:pt x="25626" y="109475"/>
                    </a:cubicBezTo>
                    <a:cubicBezTo>
                      <a:pt x="31875" y="112359"/>
                      <a:pt x="39206" y="113801"/>
                      <a:pt x="47618" y="113801"/>
                    </a:cubicBezTo>
                    <a:cubicBezTo>
                      <a:pt x="55909" y="113801"/>
                      <a:pt x="63720" y="112359"/>
                      <a:pt x="70810" y="109595"/>
                    </a:cubicBezTo>
                    <a:cubicBezTo>
                      <a:pt x="78021" y="106831"/>
                      <a:pt x="84270" y="102866"/>
                      <a:pt x="89797" y="97819"/>
                    </a:cubicBezTo>
                    <a:cubicBezTo>
                      <a:pt x="95325" y="92772"/>
                      <a:pt x="99892" y="86763"/>
                      <a:pt x="103497" y="79913"/>
                    </a:cubicBezTo>
                  </a:path>
                </a:pathLst>
              </a:custGeom>
              <a:solidFill>
                <a:schemeClr val="accent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B3026E-7353-969A-D99B-8715DA44C7AA}"/>
                  </a:ext>
                </a:extLst>
              </p:cNvPr>
              <p:cNvSpPr/>
              <p:nvPr/>
            </p:nvSpPr>
            <p:spPr>
              <a:xfrm>
                <a:off x="5403816" y="609550"/>
                <a:ext cx="1414291" cy="1414289"/>
              </a:xfrm>
              <a:custGeom>
                <a:avLst/>
                <a:gdLst>
                  <a:gd name="connsiteX0" fmla="*/ 708888 w 1414291"/>
                  <a:gd name="connsiteY0" fmla="*/ 2 h 1414289"/>
                  <a:gd name="connsiteX1" fmla="*/ 2 w 1414291"/>
                  <a:gd name="connsiteY1" fmla="*/ 705402 h 1414289"/>
                  <a:gd name="connsiteX2" fmla="*/ 705403 w 1414291"/>
                  <a:gd name="connsiteY2" fmla="*/ 1414287 h 1414289"/>
                  <a:gd name="connsiteX3" fmla="*/ 1414289 w 1414291"/>
                  <a:gd name="connsiteY3" fmla="*/ 708887 h 1414289"/>
                  <a:gd name="connsiteX4" fmla="*/ 708888 w 1414291"/>
                  <a:gd name="connsiteY4" fmla="*/ 2 h 1414289"/>
                  <a:gd name="connsiteX5" fmla="*/ 377698 w 1414291"/>
                  <a:gd name="connsiteY5" fmla="*/ 583429 h 1414289"/>
                  <a:gd name="connsiteX6" fmla="*/ 368926 w 1414291"/>
                  <a:gd name="connsiteY6" fmla="*/ 609386 h 1414289"/>
                  <a:gd name="connsiteX7" fmla="*/ 352823 w 1414291"/>
                  <a:gd name="connsiteY7" fmla="*/ 626090 h 1414289"/>
                  <a:gd name="connsiteX8" fmla="*/ 330832 w 1414291"/>
                  <a:gd name="connsiteY8" fmla="*/ 634862 h 1414289"/>
                  <a:gd name="connsiteX9" fmla="*/ 304514 w 1414291"/>
                  <a:gd name="connsiteY9" fmla="*/ 637386 h 1414289"/>
                  <a:gd name="connsiteX10" fmla="*/ 276034 w 1414291"/>
                  <a:gd name="connsiteY10" fmla="*/ 637386 h 1414289"/>
                  <a:gd name="connsiteX11" fmla="*/ 266420 w 1414291"/>
                  <a:gd name="connsiteY11" fmla="*/ 706123 h 1414289"/>
                  <a:gd name="connsiteX12" fmla="*/ 227485 w 1414291"/>
                  <a:gd name="connsiteY12" fmla="*/ 706123 h 1414289"/>
                  <a:gd name="connsiteX13" fmla="*/ 252601 w 1414291"/>
                  <a:gd name="connsiteY13" fmla="*/ 529473 h 1414289"/>
                  <a:gd name="connsiteX14" fmla="*/ 318214 w 1414291"/>
                  <a:gd name="connsiteY14" fmla="*/ 529473 h 1414289"/>
                  <a:gd name="connsiteX15" fmla="*/ 343810 w 1414291"/>
                  <a:gd name="connsiteY15" fmla="*/ 532237 h 1414289"/>
                  <a:gd name="connsiteX16" fmla="*/ 363879 w 1414291"/>
                  <a:gd name="connsiteY16" fmla="*/ 540889 h 1414289"/>
                  <a:gd name="connsiteX17" fmla="*/ 376016 w 1414291"/>
                  <a:gd name="connsiteY17" fmla="*/ 557352 h 1414289"/>
                  <a:gd name="connsiteX18" fmla="*/ 377698 w 1414291"/>
                  <a:gd name="connsiteY18" fmla="*/ 583429 h 1414289"/>
                  <a:gd name="connsiteX19" fmla="*/ 444874 w 1414291"/>
                  <a:gd name="connsiteY19" fmla="*/ 704561 h 1414289"/>
                  <a:gd name="connsiteX20" fmla="*/ 417355 w 1414291"/>
                  <a:gd name="connsiteY20" fmla="*/ 685935 h 1414289"/>
                  <a:gd name="connsiteX21" fmla="*/ 401732 w 1414291"/>
                  <a:gd name="connsiteY21" fmla="*/ 656613 h 1414289"/>
                  <a:gd name="connsiteX22" fmla="*/ 400050 w 1414291"/>
                  <a:gd name="connsiteY22" fmla="*/ 618158 h 1414289"/>
                  <a:gd name="connsiteX23" fmla="*/ 412788 w 1414291"/>
                  <a:gd name="connsiteY23" fmla="*/ 579824 h 1414289"/>
                  <a:gd name="connsiteX24" fmla="*/ 436822 w 1414291"/>
                  <a:gd name="connsiteY24" fmla="*/ 550623 h 1414289"/>
                  <a:gd name="connsiteX25" fmla="*/ 469629 w 1414291"/>
                  <a:gd name="connsiteY25" fmla="*/ 532117 h 1414289"/>
                  <a:gd name="connsiteX26" fmla="*/ 508804 w 1414291"/>
                  <a:gd name="connsiteY26" fmla="*/ 525747 h 1414289"/>
                  <a:gd name="connsiteX27" fmla="*/ 545937 w 1414291"/>
                  <a:gd name="connsiteY27" fmla="*/ 532357 h 1414289"/>
                  <a:gd name="connsiteX28" fmla="*/ 573336 w 1414291"/>
                  <a:gd name="connsiteY28" fmla="*/ 550983 h 1414289"/>
                  <a:gd name="connsiteX29" fmla="*/ 588958 w 1414291"/>
                  <a:gd name="connsiteY29" fmla="*/ 580305 h 1414289"/>
                  <a:gd name="connsiteX30" fmla="*/ 590640 w 1414291"/>
                  <a:gd name="connsiteY30" fmla="*/ 618759 h 1414289"/>
                  <a:gd name="connsiteX31" fmla="*/ 578023 w 1414291"/>
                  <a:gd name="connsiteY31" fmla="*/ 657094 h 1414289"/>
                  <a:gd name="connsiteX32" fmla="*/ 553988 w 1414291"/>
                  <a:gd name="connsiteY32" fmla="*/ 686295 h 1414289"/>
                  <a:gd name="connsiteX33" fmla="*/ 521182 w 1414291"/>
                  <a:gd name="connsiteY33" fmla="*/ 704801 h 1414289"/>
                  <a:gd name="connsiteX34" fmla="*/ 482126 w 1414291"/>
                  <a:gd name="connsiteY34" fmla="*/ 711170 h 1414289"/>
                  <a:gd name="connsiteX35" fmla="*/ 444874 w 1414291"/>
                  <a:gd name="connsiteY35" fmla="*/ 704561 h 1414289"/>
                  <a:gd name="connsiteX36" fmla="*/ 700116 w 1414291"/>
                  <a:gd name="connsiteY36" fmla="*/ 888782 h 1414289"/>
                  <a:gd name="connsiteX37" fmla="*/ 687498 w 1414291"/>
                  <a:gd name="connsiteY37" fmla="*/ 927116 h 1414289"/>
                  <a:gd name="connsiteX38" fmla="*/ 663464 w 1414291"/>
                  <a:gd name="connsiteY38" fmla="*/ 956318 h 1414289"/>
                  <a:gd name="connsiteX39" fmla="*/ 630657 w 1414291"/>
                  <a:gd name="connsiteY39" fmla="*/ 974824 h 1414289"/>
                  <a:gd name="connsiteX40" fmla="*/ 591602 w 1414291"/>
                  <a:gd name="connsiteY40" fmla="*/ 981193 h 1414289"/>
                  <a:gd name="connsiteX41" fmla="*/ 554349 w 1414291"/>
                  <a:gd name="connsiteY41" fmla="*/ 974584 h 1414289"/>
                  <a:gd name="connsiteX42" fmla="*/ 526830 w 1414291"/>
                  <a:gd name="connsiteY42" fmla="*/ 955957 h 1414289"/>
                  <a:gd name="connsiteX43" fmla="*/ 511208 w 1414291"/>
                  <a:gd name="connsiteY43" fmla="*/ 926636 h 1414289"/>
                  <a:gd name="connsiteX44" fmla="*/ 509525 w 1414291"/>
                  <a:gd name="connsiteY44" fmla="*/ 888181 h 1414289"/>
                  <a:gd name="connsiteX45" fmla="*/ 522263 w 1414291"/>
                  <a:gd name="connsiteY45" fmla="*/ 849847 h 1414289"/>
                  <a:gd name="connsiteX46" fmla="*/ 546298 w 1414291"/>
                  <a:gd name="connsiteY46" fmla="*/ 820645 h 1414289"/>
                  <a:gd name="connsiteX47" fmla="*/ 579104 w 1414291"/>
                  <a:gd name="connsiteY47" fmla="*/ 802139 h 1414289"/>
                  <a:gd name="connsiteX48" fmla="*/ 618280 w 1414291"/>
                  <a:gd name="connsiteY48" fmla="*/ 795770 h 1414289"/>
                  <a:gd name="connsiteX49" fmla="*/ 655412 w 1414291"/>
                  <a:gd name="connsiteY49" fmla="*/ 802380 h 1414289"/>
                  <a:gd name="connsiteX50" fmla="*/ 682811 w 1414291"/>
                  <a:gd name="connsiteY50" fmla="*/ 821006 h 1414289"/>
                  <a:gd name="connsiteX51" fmla="*/ 698433 w 1414291"/>
                  <a:gd name="connsiteY51" fmla="*/ 850328 h 1414289"/>
                  <a:gd name="connsiteX52" fmla="*/ 700116 w 1414291"/>
                  <a:gd name="connsiteY52" fmla="*/ 888782 h 1414289"/>
                  <a:gd name="connsiteX53" fmla="*/ 684494 w 1414291"/>
                  <a:gd name="connsiteY53" fmla="*/ 707085 h 1414289"/>
                  <a:gd name="connsiteX54" fmla="*/ 651086 w 1414291"/>
                  <a:gd name="connsiteY54" fmla="*/ 707085 h 1414289"/>
                  <a:gd name="connsiteX55" fmla="*/ 623807 w 1414291"/>
                  <a:gd name="connsiteY55" fmla="*/ 530314 h 1414289"/>
                  <a:gd name="connsiteX56" fmla="*/ 666228 w 1414291"/>
                  <a:gd name="connsiteY56" fmla="*/ 530314 h 1414289"/>
                  <a:gd name="connsiteX57" fmla="*/ 678125 w 1414291"/>
                  <a:gd name="connsiteY57" fmla="*/ 643635 h 1414289"/>
                  <a:gd name="connsiteX58" fmla="*/ 678605 w 1414291"/>
                  <a:gd name="connsiteY58" fmla="*/ 643635 h 1414289"/>
                  <a:gd name="connsiteX59" fmla="*/ 731721 w 1414291"/>
                  <a:gd name="connsiteY59" fmla="*/ 530554 h 1414289"/>
                  <a:gd name="connsiteX60" fmla="*/ 767892 w 1414291"/>
                  <a:gd name="connsiteY60" fmla="*/ 530554 h 1414289"/>
                  <a:gd name="connsiteX61" fmla="*/ 788081 w 1414291"/>
                  <a:gd name="connsiteY61" fmla="*/ 646879 h 1414289"/>
                  <a:gd name="connsiteX62" fmla="*/ 788561 w 1414291"/>
                  <a:gd name="connsiteY62" fmla="*/ 646879 h 1414289"/>
                  <a:gd name="connsiteX63" fmla="*/ 834707 w 1414291"/>
                  <a:gd name="connsiteY63" fmla="*/ 530795 h 1414289"/>
                  <a:gd name="connsiteX64" fmla="*/ 874123 w 1414291"/>
                  <a:gd name="connsiteY64" fmla="*/ 530795 h 1414289"/>
                  <a:gd name="connsiteX65" fmla="*/ 797334 w 1414291"/>
                  <a:gd name="connsiteY65" fmla="*/ 707325 h 1414289"/>
                  <a:gd name="connsiteX66" fmla="*/ 762725 w 1414291"/>
                  <a:gd name="connsiteY66" fmla="*/ 707325 h 1414289"/>
                  <a:gd name="connsiteX67" fmla="*/ 741094 w 1414291"/>
                  <a:gd name="connsiteY67" fmla="*/ 584991 h 1414289"/>
                  <a:gd name="connsiteX68" fmla="*/ 740613 w 1414291"/>
                  <a:gd name="connsiteY68" fmla="*/ 584991 h 1414289"/>
                  <a:gd name="connsiteX69" fmla="*/ 684494 w 1414291"/>
                  <a:gd name="connsiteY69" fmla="*/ 707085 h 1414289"/>
                  <a:gd name="connsiteX70" fmla="*/ 893951 w 1414291"/>
                  <a:gd name="connsiteY70" fmla="*/ 977588 h 1414289"/>
                  <a:gd name="connsiteX71" fmla="*/ 843119 w 1414291"/>
                  <a:gd name="connsiteY71" fmla="*/ 977588 h 1414289"/>
                  <a:gd name="connsiteX72" fmla="*/ 783875 w 1414291"/>
                  <a:gd name="connsiteY72" fmla="*/ 851649 h 1414289"/>
                  <a:gd name="connsiteX73" fmla="*/ 783394 w 1414291"/>
                  <a:gd name="connsiteY73" fmla="*/ 851649 h 1414289"/>
                  <a:gd name="connsiteX74" fmla="*/ 765609 w 1414291"/>
                  <a:gd name="connsiteY74" fmla="*/ 977348 h 1414289"/>
                  <a:gd name="connsiteX75" fmla="*/ 726674 w 1414291"/>
                  <a:gd name="connsiteY75" fmla="*/ 977348 h 1414289"/>
                  <a:gd name="connsiteX76" fmla="*/ 751789 w 1414291"/>
                  <a:gd name="connsiteY76" fmla="*/ 800697 h 1414289"/>
                  <a:gd name="connsiteX77" fmla="*/ 804664 w 1414291"/>
                  <a:gd name="connsiteY77" fmla="*/ 800697 h 1414289"/>
                  <a:gd name="connsiteX78" fmla="*/ 862226 w 1414291"/>
                  <a:gd name="connsiteY78" fmla="*/ 923752 h 1414289"/>
                  <a:gd name="connsiteX79" fmla="*/ 862707 w 1414291"/>
                  <a:gd name="connsiteY79" fmla="*/ 923752 h 1414289"/>
                  <a:gd name="connsiteX80" fmla="*/ 880251 w 1414291"/>
                  <a:gd name="connsiteY80" fmla="*/ 801058 h 1414289"/>
                  <a:gd name="connsiteX81" fmla="*/ 919187 w 1414291"/>
                  <a:gd name="connsiteY81" fmla="*/ 801058 h 1414289"/>
                  <a:gd name="connsiteX82" fmla="*/ 894071 w 1414291"/>
                  <a:gd name="connsiteY82" fmla="*/ 977708 h 1414289"/>
                  <a:gd name="connsiteX83" fmla="*/ 1020611 w 1414291"/>
                  <a:gd name="connsiteY83" fmla="*/ 567326 h 1414289"/>
                  <a:gd name="connsiteX84" fmla="*/ 939496 w 1414291"/>
                  <a:gd name="connsiteY84" fmla="*/ 567086 h 1414289"/>
                  <a:gd name="connsiteX85" fmla="*/ 934689 w 1414291"/>
                  <a:gd name="connsiteY85" fmla="*/ 600013 h 1414289"/>
                  <a:gd name="connsiteX86" fmla="*/ 1011237 w 1414291"/>
                  <a:gd name="connsiteY86" fmla="*/ 600253 h 1414289"/>
                  <a:gd name="connsiteX87" fmla="*/ 1006190 w 1414291"/>
                  <a:gd name="connsiteY87" fmla="*/ 636184 h 1414289"/>
                  <a:gd name="connsiteX88" fmla="*/ 929642 w 1414291"/>
                  <a:gd name="connsiteY88" fmla="*/ 635944 h 1414289"/>
                  <a:gd name="connsiteX89" fmla="*/ 924594 w 1414291"/>
                  <a:gd name="connsiteY89" fmla="*/ 671875 h 1414289"/>
                  <a:gd name="connsiteX90" fmla="*/ 1010156 w 1414291"/>
                  <a:gd name="connsiteY90" fmla="*/ 672115 h 1414289"/>
                  <a:gd name="connsiteX91" fmla="*/ 1005109 w 1414291"/>
                  <a:gd name="connsiteY91" fmla="*/ 708046 h 1414289"/>
                  <a:gd name="connsiteX92" fmla="*/ 880612 w 1414291"/>
                  <a:gd name="connsiteY92" fmla="*/ 707685 h 1414289"/>
                  <a:gd name="connsiteX93" fmla="*/ 905728 w 1414291"/>
                  <a:gd name="connsiteY93" fmla="*/ 531155 h 1414289"/>
                  <a:gd name="connsiteX94" fmla="*/ 1025778 w 1414291"/>
                  <a:gd name="connsiteY94" fmla="*/ 531395 h 1414289"/>
                  <a:gd name="connsiteX95" fmla="*/ 1020731 w 1414291"/>
                  <a:gd name="connsiteY95" fmla="*/ 567326 h 1414289"/>
                  <a:gd name="connsiteX96" fmla="*/ 1201107 w 1414291"/>
                  <a:gd name="connsiteY96" fmla="*/ 585472 h 1414289"/>
                  <a:gd name="connsiteX97" fmla="*/ 1186807 w 1414291"/>
                  <a:gd name="connsiteY97" fmla="*/ 617197 h 1414289"/>
                  <a:gd name="connsiteX98" fmla="*/ 1156043 w 1414291"/>
                  <a:gd name="connsiteY98" fmla="*/ 633660 h 1414289"/>
                  <a:gd name="connsiteX99" fmla="*/ 1190291 w 1414291"/>
                  <a:gd name="connsiteY99" fmla="*/ 708286 h 1414289"/>
                  <a:gd name="connsiteX100" fmla="*/ 1143665 w 1414291"/>
                  <a:gd name="connsiteY100" fmla="*/ 708286 h 1414289"/>
                  <a:gd name="connsiteX101" fmla="*/ 1116627 w 1414291"/>
                  <a:gd name="connsiteY101" fmla="*/ 637506 h 1414289"/>
                  <a:gd name="connsiteX102" fmla="*/ 1097400 w 1414291"/>
                  <a:gd name="connsiteY102" fmla="*/ 637506 h 1414289"/>
                  <a:gd name="connsiteX103" fmla="*/ 1087546 w 1414291"/>
                  <a:gd name="connsiteY103" fmla="*/ 708046 h 1414289"/>
                  <a:gd name="connsiteX104" fmla="*/ 1048610 w 1414291"/>
                  <a:gd name="connsiteY104" fmla="*/ 708046 h 1414289"/>
                  <a:gd name="connsiteX105" fmla="*/ 1073726 w 1414291"/>
                  <a:gd name="connsiteY105" fmla="*/ 531395 h 1414289"/>
                  <a:gd name="connsiteX106" fmla="*/ 1142103 w 1414291"/>
                  <a:gd name="connsiteY106" fmla="*/ 531395 h 1414289"/>
                  <a:gd name="connsiteX107" fmla="*/ 1167339 w 1414291"/>
                  <a:gd name="connsiteY107" fmla="*/ 534280 h 1414289"/>
                  <a:gd name="connsiteX108" fmla="*/ 1187287 w 1414291"/>
                  <a:gd name="connsiteY108" fmla="*/ 543052 h 1414289"/>
                  <a:gd name="connsiteX109" fmla="*/ 1199424 w 1414291"/>
                  <a:gd name="connsiteY109" fmla="*/ 559515 h 1414289"/>
                  <a:gd name="connsiteX110" fmla="*/ 1201107 w 1414291"/>
                  <a:gd name="connsiteY110" fmla="*/ 585352 h 141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14291" h="1414289">
                    <a:moveTo>
                      <a:pt x="708888" y="2"/>
                    </a:moveTo>
                    <a:cubicBezTo>
                      <a:pt x="318334" y="-959"/>
                      <a:pt x="964" y="314849"/>
                      <a:pt x="2" y="705402"/>
                    </a:cubicBezTo>
                    <a:cubicBezTo>
                      <a:pt x="-959" y="1095956"/>
                      <a:pt x="314849" y="1413326"/>
                      <a:pt x="705403" y="1414287"/>
                    </a:cubicBezTo>
                    <a:cubicBezTo>
                      <a:pt x="1095958" y="1415248"/>
                      <a:pt x="1413328" y="1099441"/>
                      <a:pt x="1414289" y="708887"/>
                    </a:cubicBezTo>
                    <a:cubicBezTo>
                      <a:pt x="1415251" y="318333"/>
                      <a:pt x="1099443" y="964"/>
                      <a:pt x="708888" y="2"/>
                    </a:cubicBezTo>
                    <a:moveTo>
                      <a:pt x="377698" y="583429"/>
                    </a:moveTo>
                    <a:cubicBezTo>
                      <a:pt x="376136" y="593764"/>
                      <a:pt x="373252" y="602416"/>
                      <a:pt x="368926" y="609386"/>
                    </a:cubicBezTo>
                    <a:cubicBezTo>
                      <a:pt x="364600" y="616356"/>
                      <a:pt x="359192" y="621884"/>
                      <a:pt x="352823" y="626090"/>
                    </a:cubicBezTo>
                    <a:cubicBezTo>
                      <a:pt x="346454" y="630296"/>
                      <a:pt x="339123" y="633180"/>
                      <a:pt x="330832" y="634862"/>
                    </a:cubicBezTo>
                    <a:cubicBezTo>
                      <a:pt x="322660" y="636545"/>
                      <a:pt x="313888" y="637386"/>
                      <a:pt x="304514" y="637386"/>
                    </a:cubicBezTo>
                    <a:lnTo>
                      <a:pt x="276034" y="637386"/>
                    </a:lnTo>
                    <a:cubicBezTo>
                      <a:pt x="276034" y="637386"/>
                      <a:pt x="266420" y="706123"/>
                      <a:pt x="266420" y="706123"/>
                    </a:cubicBezTo>
                    <a:lnTo>
                      <a:pt x="227485" y="706123"/>
                    </a:lnTo>
                    <a:cubicBezTo>
                      <a:pt x="227485" y="706123"/>
                      <a:pt x="252601" y="529473"/>
                      <a:pt x="252601" y="529473"/>
                    </a:cubicBezTo>
                    <a:lnTo>
                      <a:pt x="318214" y="529473"/>
                    </a:lnTo>
                    <a:cubicBezTo>
                      <a:pt x="327347" y="529713"/>
                      <a:pt x="335879" y="530554"/>
                      <a:pt x="343810" y="532237"/>
                    </a:cubicBezTo>
                    <a:cubicBezTo>
                      <a:pt x="351741" y="533919"/>
                      <a:pt x="358351" y="536803"/>
                      <a:pt x="363879" y="540889"/>
                    </a:cubicBezTo>
                    <a:cubicBezTo>
                      <a:pt x="369406" y="544975"/>
                      <a:pt x="373372" y="550503"/>
                      <a:pt x="376016" y="557352"/>
                    </a:cubicBezTo>
                    <a:cubicBezTo>
                      <a:pt x="378660" y="564322"/>
                      <a:pt x="379260" y="572974"/>
                      <a:pt x="377698" y="583429"/>
                    </a:cubicBezTo>
                    <a:moveTo>
                      <a:pt x="444874" y="704561"/>
                    </a:moveTo>
                    <a:cubicBezTo>
                      <a:pt x="433818" y="700235"/>
                      <a:pt x="424685" y="693986"/>
                      <a:pt x="417355" y="685935"/>
                    </a:cubicBezTo>
                    <a:cubicBezTo>
                      <a:pt x="410024" y="677883"/>
                      <a:pt x="404857" y="668029"/>
                      <a:pt x="401732" y="656613"/>
                    </a:cubicBezTo>
                    <a:cubicBezTo>
                      <a:pt x="398608" y="645077"/>
                      <a:pt x="398007" y="632339"/>
                      <a:pt x="400050" y="618158"/>
                    </a:cubicBezTo>
                    <a:cubicBezTo>
                      <a:pt x="402093" y="604099"/>
                      <a:pt x="406299" y="591240"/>
                      <a:pt x="412788" y="579824"/>
                    </a:cubicBezTo>
                    <a:cubicBezTo>
                      <a:pt x="419277" y="568408"/>
                      <a:pt x="427208" y="558674"/>
                      <a:pt x="436822" y="550623"/>
                    </a:cubicBezTo>
                    <a:cubicBezTo>
                      <a:pt x="446436" y="542571"/>
                      <a:pt x="457371" y="536443"/>
                      <a:pt x="469629" y="532117"/>
                    </a:cubicBezTo>
                    <a:cubicBezTo>
                      <a:pt x="482006" y="527790"/>
                      <a:pt x="494985" y="525627"/>
                      <a:pt x="508804" y="525747"/>
                    </a:cubicBezTo>
                    <a:cubicBezTo>
                      <a:pt x="522624" y="525747"/>
                      <a:pt x="535001" y="528031"/>
                      <a:pt x="545937" y="532357"/>
                    </a:cubicBezTo>
                    <a:cubicBezTo>
                      <a:pt x="556873" y="536683"/>
                      <a:pt x="566005" y="542932"/>
                      <a:pt x="573336" y="550983"/>
                    </a:cubicBezTo>
                    <a:cubicBezTo>
                      <a:pt x="580666" y="559035"/>
                      <a:pt x="585834" y="568889"/>
                      <a:pt x="588958" y="580305"/>
                    </a:cubicBezTo>
                    <a:cubicBezTo>
                      <a:pt x="592082" y="591721"/>
                      <a:pt x="592683" y="604579"/>
                      <a:pt x="590640" y="618759"/>
                    </a:cubicBezTo>
                    <a:cubicBezTo>
                      <a:pt x="588597" y="632939"/>
                      <a:pt x="584392" y="645677"/>
                      <a:pt x="578023" y="657094"/>
                    </a:cubicBezTo>
                    <a:cubicBezTo>
                      <a:pt x="571654" y="668510"/>
                      <a:pt x="563722" y="678364"/>
                      <a:pt x="553988" y="686295"/>
                    </a:cubicBezTo>
                    <a:cubicBezTo>
                      <a:pt x="544375" y="694347"/>
                      <a:pt x="533319" y="700475"/>
                      <a:pt x="521182" y="704801"/>
                    </a:cubicBezTo>
                    <a:cubicBezTo>
                      <a:pt x="508924" y="709127"/>
                      <a:pt x="495946" y="711170"/>
                      <a:pt x="482126" y="711170"/>
                    </a:cubicBezTo>
                    <a:cubicBezTo>
                      <a:pt x="468307" y="711170"/>
                      <a:pt x="455929" y="709007"/>
                      <a:pt x="444874" y="704561"/>
                    </a:cubicBezTo>
                    <a:moveTo>
                      <a:pt x="700116" y="888782"/>
                    </a:moveTo>
                    <a:cubicBezTo>
                      <a:pt x="698073" y="902962"/>
                      <a:pt x="693867" y="915700"/>
                      <a:pt x="687498" y="927116"/>
                    </a:cubicBezTo>
                    <a:cubicBezTo>
                      <a:pt x="681129" y="938533"/>
                      <a:pt x="673198" y="948387"/>
                      <a:pt x="663464" y="956318"/>
                    </a:cubicBezTo>
                    <a:cubicBezTo>
                      <a:pt x="653850" y="964369"/>
                      <a:pt x="642915" y="970498"/>
                      <a:pt x="630657" y="974824"/>
                    </a:cubicBezTo>
                    <a:cubicBezTo>
                      <a:pt x="618400" y="979150"/>
                      <a:pt x="605421" y="981313"/>
                      <a:pt x="591602" y="981193"/>
                    </a:cubicBezTo>
                    <a:cubicBezTo>
                      <a:pt x="577782" y="981193"/>
                      <a:pt x="565405" y="979030"/>
                      <a:pt x="554349" y="974584"/>
                    </a:cubicBezTo>
                    <a:cubicBezTo>
                      <a:pt x="543293" y="970258"/>
                      <a:pt x="534160" y="964009"/>
                      <a:pt x="526830" y="955957"/>
                    </a:cubicBezTo>
                    <a:cubicBezTo>
                      <a:pt x="519499" y="947906"/>
                      <a:pt x="514332" y="938052"/>
                      <a:pt x="511208" y="926636"/>
                    </a:cubicBezTo>
                    <a:cubicBezTo>
                      <a:pt x="508083" y="915220"/>
                      <a:pt x="507482" y="902361"/>
                      <a:pt x="509525" y="888181"/>
                    </a:cubicBezTo>
                    <a:cubicBezTo>
                      <a:pt x="511568" y="874001"/>
                      <a:pt x="515774" y="861263"/>
                      <a:pt x="522263" y="849847"/>
                    </a:cubicBezTo>
                    <a:cubicBezTo>
                      <a:pt x="528753" y="838431"/>
                      <a:pt x="536684" y="828697"/>
                      <a:pt x="546298" y="820645"/>
                    </a:cubicBezTo>
                    <a:cubicBezTo>
                      <a:pt x="555911" y="812594"/>
                      <a:pt x="566847" y="806465"/>
                      <a:pt x="579104" y="802139"/>
                    </a:cubicBezTo>
                    <a:cubicBezTo>
                      <a:pt x="591361" y="797813"/>
                      <a:pt x="604460" y="795770"/>
                      <a:pt x="618280" y="795770"/>
                    </a:cubicBezTo>
                    <a:cubicBezTo>
                      <a:pt x="632099" y="795770"/>
                      <a:pt x="644477" y="797933"/>
                      <a:pt x="655412" y="802380"/>
                    </a:cubicBezTo>
                    <a:cubicBezTo>
                      <a:pt x="666348" y="806706"/>
                      <a:pt x="675481" y="812955"/>
                      <a:pt x="682811" y="821006"/>
                    </a:cubicBezTo>
                    <a:cubicBezTo>
                      <a:pt x="690142" y="829057"/>
                      <a:pt x="695309" y="838911"/>
                      <a:pt x="698433" y="850328"/>
                    </a:cubicBezTo>
                    <a:cubicBezTo>
                      <a:pt x="701558" y="861864"/>
                      <a:pt x="702159" y="874602"/>
                      <a:pt x="700116" y="888782"/>
                    </a:cubicBezTo>
                    <a:moveTo>
                      <a:pt x="684494" y="707085"/>
                    </a:moveTo>
                    <a:lnTo>
                      <a:pt x="651086" y="707085"/>
                    </a:lnTo>
                    <a:cubicBezTo>
                      <a:pt x="651086" y="707085"/>
                      <a:pt x="623807" y="530314"/>
                      <a:pt x="623807" y="530314"/>
                    </a:cubicBezTo>
                    <a:lnTo>
                      <a:pt x="666228" y="530314"/>
                    </a:lnTo>
                    <a:cubicBezTo>
                      <a:pt x="666228" y="530314"/>
                      <a:pt x="678125" y="643635"/>
                      <a:pt x="678125" y="643635"/>
                    </a:cubicBezTo>
                    <a:lnTo>
                      <a:pt x="678605" y="643635"/>
                    </a:lnTo>
                    <a:lnTo>
                      <a:pt x="731721" y="530554"/>
                    </a:lnTo>
                    <a:lnTo>
                      <a:pt x="767892" y="530554"/>
                    </a:lnTo>
                    <a:cubicBezTo>
                      <a:pt x="767892" y="530554"/>
                      <a:pt x="788081" y="646879"/>
                      <a:pt x="788081" y="646879"/>
                    </a:cubicBezTo>
                    <a:lnTo>
                      <a:pt x="788561" y="646879"/>
                    </a:lnTo>
                    <a:lnTo>
                      <a:pt x="834707" y="530795"/>
                    </a:lnTo>
                    <a:lnTo>
                      <a:pt x="874123" y="530795"/>
                    </a:lnTo>
                    <a:cubicBezTo>
                      <a:pt x="874123" y="530795"/>
                      <a:pt x="797334" y="707325"/>
                      <a:pt x="797334" y="707325"/>
                    </a:cubicBezTo>
                    <a:lnTo>
                      <a:pt x="762725" y="707325"/>
                    </a:lnTo>
                    <a:cubicBezTo>
                      <a:pt x="762725" y="707325"/>
                      <a:pt x="741094" y="584991"/>
                      <a:pt x="741094" y="584991"/>
                    </a:cubicBezTo>
                    <a:lnTo>
                      <a:pt x="740613" y="584991"/>
                    </a:lnTo>
                    <a:lnTo>
                      <a:pt x="684494" y="707085"/>
                    </a:lnTo>
                    <a:close/>
                    <a:moveTo>
                      <a:pt x="893951" y="977588"/>
                    </a:moveTo>
                    <a:lnTo>
                      <a:pt x="843119" y="977588"/>
                    </a:lnTo>
                    <a:cubicBezTo>
                      <a:pt x="843119" y="977588"/>
                      <a:pt x="783875" y="851649"/>
                      <a:pt x="783875" y="851649"/>
                    </a:cubicBezTo>
                    <a:lnTo>
                      <a:pt x="783394" y="851649"/>
                    </a:lnTo>
                    <a:lnTo>
                      <a:pt x="765609" y="977348"/>
                    </a:lnTo>
                    <a:lnTo>
                      <a:pt x="726674" y="977348"/>
                    </a:lnTo>
                    <a:cubicBezTo>
                      <a:pt x="726674" y="977348"/>
                      <a:pt x="751789" y="800697"/>
                      <a:pt x="751789" y="800697"/>
                    </a:cubicBezTo>
                    <a:lnTo>
                      <a:pt x="804664" y="800697"/>
                    </a:lnTo>
                    <a:cubicBezTo>
                      <a:pt x="804664" y="800697"/>
                      <a:pt x="862226" y="923752"/>
                      <a:pt x="862226" y="923752"/>
                    </a:cubicBezTo>
                    <a:lnTo>
                      <a:pt x="862707" y="923752"/>
                    </a:lnTo>
                    <a:lnTo>
                      <a:pt x="880251" y="801058"/>
                    </a:lnTo>
                    <a:lnTo>
                      <a:pt x="919187" y="801058"/>
                    </a:lnTo>
                    <a:cubicBezTo>
                      <a:pt x="919187" y="801058"/>
                      <a:pt x="894071" y="977708"/>
                      <a:pt x="894071" y="977708"/>
                    </a:cubicBezTo>
                    <a:close/>
                    <a:moveTo>
                      <a:pt x="1020611" y="567326"/>
                    </a:moveTo>
                    <a:lnTo>
                      <a:pt x="939496" y="567086"/>
                    </a:lnTo>
                    <a:lnTo>
                      <a:pt x="934689" y="600013"/>
                    </a:lnTo>
                    <a:lnTo>
                      <a:pt x="1011237" y="600253"/>
                    </a:lnTo>
                    <a:lnTo>
                      <a:pt x="1006190" y="636184"/>
                    </a:lnTo>
                    <a:lnTo>
                      <a:pt x="929642" y="635944"/>
                    </a:lnTo>
                    <a:lnTo>
                      <a:pt x="924594" y="671875"/>
                    </a:lnTo>
                    <a:lnTo>
                      <a:pt x="1010156" y="672115"/>
                    </a:lnTo>
                    <a:lnTo>
                      <a:pt x="1005109" y="708046"/>
                    </a:lnTo>
                    <a:lnTo>
                      <a:pt x="880612" y="707685"/>
                    </a:lnTo>
                    <a:lnTo>
                      <a:pt x="905728" y="531155"/>
                    </a:lnTo>
                    <a:lnTo>
                      <a:pt x="1025778" y="531395"/>
                    </a:lnTo>
                    <a:lnTo>
                      <a:pt x="1020731" y="567326"/>
                    </a:lnTo>
                    <a:close/>
                    <a:moveTo>
                      <a:pt x="1201107" y="585472"/>
                    </a:moveTo>
                    <a:cubicBezTo>
                      <a:pt x="1199184" y="597970"/>
                      <a:pt x="1194497" y="608545"/>
                      <a:pt x="1186807" y="617197"/>
                    </a:cubicBezTo>
                    <a:cubicBezTo>
                      <a:pt x="1179116" y="625849"/>
                      <a:pt x="1168901" y="631377"/>
                      <a:pt x="1156043" y="633660"/>
                    </a:cubicBezTo>
                    <a:lnTo>
                      <a:pt x="1190291" y="708286"/>
                    </a:lnTo>
                    <a:lnTo>
                      <a:pt x="1143665" y="708286"/>
                    </a:lnTo>
                    <a:cubicBezTo>
                      <a:pt x="1143665" y="708286"/>
                      <a:pt x="1116627" y="637506"/>
                      <a:pt x="1116627" y="637506"/>
                    </a:cubicBezTo>
                    <a:lnTo>
                      <a:pt x="1097400" y="637506"/>
                    </a:lnTo>
                    <a:cubicBezTo>
                      <a:pt x="1097400" y="637506"/>
                      <a:pt x="1087546" y="708046"/>
                      <a:pt x="1087546" y="708046"/>
                    </a:cubicBezTo>
                    <a:lnTo>
                      <a:pt x="1048610" y="708046"/>
                    </a:lnTo>
                    <a:cubicBezTo>
                      <a:pt x="1048610" y="708046"/>
                      <a:pt x="1073726" y="531395"/>
                      <a:pt x="1073726" y="531395"/>
                    </a:cubicBezTo>
                    <a:lnTo>
                      <a:pt x="1142103" y="531395"/>
                    </a:lnTo>
                    <a:cubicBezTo>
                      <a:pt x="1151116" y="531636"/>
                      <a:pt x="1159528" y="532477"/>
                      <a:pt x="1167339" y="534280"/>
                    </a:cubicBezTo>
                    <a:cubicBezTo>
                      <a:pt x="1175150" y="536082"/>
                      <a:pt x="1181759" y="538966"/>
                      <a:pt x="1187287" y="543052"/>
                    </a:cubicBezTo>
                    <a:cubicBezTo>
                      <a:pt x="1192815" y="547138"/>
                      <a:pt x="1196781" y="552666"/>
                      <a:pt x="1199424" y="559515"/>
                    </a:cubicBezTo>
                    <a:cubicBezTo>
                      <a:pt x="1202068" y="566485"/>
                      <a:pt x="1202669" y="575017"/>
                      <a:pt x="1201107" y="585352"/>
                    </a:cubicBezTo>
                  </a:path>
                </a:pathLst>
              </a:custGeom>
              <a:solidFill>
                <a:schemeClr val="accent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352CE06-4582-1B27-2749-5FFBE3792B40}"/>
                  </a:ext>
                </a:extLst>
              </p:cNvPr>
              <p:cNvSpPr/>
              <p:nvPr/>
            </p:nvSpPr>
            <p:spPr>
              <a:xfrm>
                <a:off x="5684656" y="1172069"/>
                <a:ext cx="56660" cy="41819"/>
              </a:xfrm>
              <a:custGeom>
                <a:avLst/>
                <a:gdLst>
                  <a:gd name="connsiteX0" fmla="*/ 47708 w 56660"/>
                  <a:gd name="connsiteY0" fmla="*/ 3485 h 41819"/>
                  <a:gd name="connsiteX1" fmla="*/ 37253 w 56660"/>
                  <a:gd name="connsiteY1" fmla="*/ 601 h 41819"/>
                  <a:gd name="connsiteX2" fmla="*/ 25837 w 56660"/>
                  <a:gd name="connsiteY2" fmla="*/ 0 h 41819"/>
                  <a:gd name="connsiteX3" fmla="*/ 5888 w 56660"/>
                  <a:gd name="connsiteY3" fmla="*/ 0 h 41819"/>
                  <a:gd name="connsiteX4" fmla="*/ 0 w 56660"/>
                  <a:gd name="connsiteY4" fmla="*/ 41819 h 41819"/>
                  <a:gd name="connsiteX5" fmla="*/ 25957 w 56660"/>
                  <a:gd name="connsiteY5" fmla="*/ 41819 h 41819"/>
                  <a:gd name="connsiteX6" fmla="*/ 36171 w 56660"/>
                  <a:gd name="connsiteY6" fmla="*/ 40858 h 41819"/>
                  <a:gd name="connsiteX7" fmla="*/ 45424 w 56660"/>
                  <a:gd name="connsiteY7" fmla="*/ 37493 h 41819"/>
                  <a:gd name="connsiteX8" fmla="*/ 52635 w 56660"/>
                  <a:gd name="connsiteY8" fmla="*/ 31004 h 41819"/>
                  <a:gd name="connsiteX9" fmla="*/ 56360 w 56660"/>
                  <a:gd name="connsiteY9" fmla="*/ 20669 h 41819"/>
                  <a:gd name="connsiteX10" fmla="*/ 54798 w 56660"/>
                  <a:gd name="connsiteY10" fmla="*/ 9854 h 41819"/>
                  <a:gd name="connsiteX11" fmla="*/ 47588 w 56660"/>
                  <a:gd name="connsiteY11" fmla="*/ 3485 h 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60" h="41819">
                    <a:moveTo>
                      <a:pt x="47708" y="3485"/>
                    </a:moveTo>
                    <a:cubicBezTo>
                      <a:pt x="44583" y="2043"/>
                      <a:pt x="41098" y="1082"/>
                      <a:pt x="37253" y="601"/>
                    </a:cubicBezTo>
                    <a:cubicBezTo>
                      <a:pt x="33287" y="120"/>
                      <a:pt x="29562" y="0"/>
                      <a:pt x="25837" y="0"/>
                    </a:cubicBezTo>
                    <a:lnTo>
                      <a:pt x="5888" y="0"/>
                    </a:lnTo>
                    <a:cubicBezTo>
                      <a:pt x="5888" y="0"/>
                      <a:pt x="0" y="41819"/>
                      <a:pt x="0" y="41819"/>
                    </a:cubicBezTo>
                    <a:lnTo>
                      <a:pt x="25957" y="41819"/>
                    </a:lnTo>
                    <a:cubicBezTo>
                      <a:pt x="29442" y="41819"/>
                      <a:pt x="32807" y="41579"/>
                      <a:pt x="36171" y="40858"/>
                    </a:cubicBezTo>
                    <a:cubicBezTo>
                      <a:pt x="39536" y="40257"/>
                      <a:pt x="42540" y="39055"/>
                      <a:pt x="45424" y="37493"/>
                    </a:cubicBezTo>
                    <a:cubicBezTo>
                      <a:pt x="48309" y="35931"/>
                      <a:pt x="50712" y="33768"/>
                      <a:pt x="52635" y="31004"/>
                    </a:cubicBezTo>
                    <a:cubicBezTo>
                      <a:pt x="54678" y="28240"/>
                      <a:pt x="55879" y="24875"/>
                      <a:pt x="56360" y="20669"/>
                    </a:cubicBezTo>
                    <a:cubicBezTo>
                      <a:pt x="57081" y="16223"/>
                      <a:pt x="56480" y="12498"/>
                      <a:pt x="54798" y="9854"/>
                    </a:cubicBezTo>
                    <a:cubicBezTo>
                      <a:pt x="52995" y="7090"/>
                      <a:pt x="50592" y="4927"/>
                      <a:pt x="47588" y="3485"/>
                    </a:cubicBezTo>
                  </a:path>
                </a:pathLst>
              </a:custGeom>
              <a:solidFill>
                <a:schemeClr val="accent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3F18695-F241-3AA2-7A25-F247D9BE9A1B}"/>
                  </a:ext>
                </a:extLst>
              </p:cNvPr>
              <p:cNvSpPr/>
              <p:nvPr/>
            </p:nvSpPr>
            <p:spPr>
              <a:xfrm>
                <a:off x="5952967" y="1441251"/>
                <a:ext cx="111226" cy="113801"/>
              </a:xfrm>
              <a:custGeom>
                <a:avLst/>
                <a:gdLst>
                  <a:gd name="connsiteX0" fmla="*/ 101454 w 111226"/>
                  <a:gd name="connsiteY0" fmla="*/ 16223 h 113801"/>
                  <a:gd name="connsiteX1" fmla="*/ 85712 w 111226"/>
                  <a:gd name="connsiteY1" fmla="*/ 4326 h 113801"/>
                  <a:gd name="connsiteX2" fmla="*/ 63720 w 111226"/>
                  <a:gd name="connsiteY2" fmla="*/ 0 h 113801"/>
                  <a:gd name="connsiteX3" fmla="*/ 40528 w 111226"/>
                  <a:gd name="connsiteY3" fmla="*/ 4206 h 113801"/>
                  <a:gd name="connsiteX4" fmla="*/ 21541 w 111226"/>
                  <a:gd name="connsiteY4" fmla="*/ 15983 h 113801"/>
                  <a:gd name="connsiteX5" fmla="*/ 7961 w 111226"/>
                  <a:gd name="connsiteY5" fmla="*/ 34008 h 113801"/>
                  <a:gd name="connsiteX6" fmla="*/ 751 w 111226"/>
                  <a:gd name="connsiteY6" fmla="*/ 56720 h 113801"/>
                  <a:gd name="connsiteX7" fmla="*/ 1472 w 111226"/>
                  <a:gd name="connsiteY7" fmla="*/ 79553 h 113801"/>
                  <a:gd name="connsiteX8" fmla="*/ 10004 w 111226"/>
                  <a:gd name="connsiteY8" fmla="*/ 97578 h 113801"/>
                  <a:gd name="connsiteX9" fmla="*/ 25506 w 111226"/>
                  <a:gd name="connsiteY9" fmla="*/ 109475 h 113801"/>
                  <a:gd name="connsiteX10" fmla="*/ 47497 w 111226"/>
                  <a:gd name="connsiteY10" fmla="*/ 113801 h 113801"/>
                  <a:gd name="connsiteX11" fmla="*/ 70690 w 111226"/>
                  <a:gd name="connsiteY11" fmla="*/ 109595 h 113801"/>
                  <a:gd name="connsiteX12" fmla="*/ 89677 w 111226"/>
                  <a:gd name="connsiteY12" fmla="*/ 97819 h 113801"/>
                  <a:gd name="connsiteX13" fmla="*/ 103257 w 111226"/>
                  <a:gd name="connsiteY13" fmla="*/ 79913 h 113801"/>
                  <a:gd name="connsiteX14" fmla="*/ 110467 w 111226"/>
                  <a:gd name="connsiteY14" fmla="*/ 57081 h 113801"/>
                  <a:gd name="connsiteX15" fmla="*/ 109866 w 111226"/>
                  <a:gd name="connsiteY15" fmla="*/ 34369 h 113801"/>
                  <a:gd name="connsiteX16" fmla="*/ 101334 w 111226"/>
                  <a:gd name="connsiteY16" fmla="*/ 1622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1454" y="16223"/>
                    </a:moveTo>
                    <a:cubicBezTo>
                      <a:pt x="97248" y="11176"/>
                      <a:pt x="92081" y="7210"/>
                      <a:pt x="85712" y="4326"/>
                    </a:cubicBezTo>
                    <a:cubicBezTo>
                      <a:pt x="79463" y="1442"/>
                      <a:pt x="72132" y="0"/>
                      <a:pt x="63720" y="0"/>
                    </a:cubicBezTo>
                    <a:cubicBezTo>
                      <a:pt x="55429" y="0"/>
                      <a:pt x="47618" y="1322"/>
                      <a:pt x="40528" y="4206"/>
                    </a:cubicBezTo>
                    <a:cubicBezTo>
                      <a:pt x="33317" y="7090"/>
                      <a:pt x="27068" y="10935"/>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6039" y="92411"/>
                      <a:pt x="10004" y="97578"/>
                    </a:cubicBezTo>
                    <a:cubicBezTo>
                      <a:pt x="14090" y="102625"/>
                      <a:pt x="19257" y="106591"/>
                      <a:pt x="25506" y="109475"/>
                    </a:cubicBezTo>
                    <a:cubicBezTo>
                      <a:pt x="31755" y="112359"/>
                      <a:pt x="39085" y="113681"/>
                      <a:pt x="47497" y="113801"/>
                    </a:cubicBezTo>
                    <a:cubicBezTo>
                      <a:pt x="55789" y="113801"/>
                      <a:pt x="63600" y="112479"/>
                      <a:pt x="70690" y="109595"/>
                    </a:cubicBezTo>
                    <a:cubicBezTo>
                      <a:pt x="77901" y="106831"/>
                      <a:pt x="84149" y="102866"/>
                      <a:pt x="89677" y="97819"/>
                    </a:cubicBezTo>
                    <a:cubicBezTo>
                      <a:pt x="95205" y="92771"/>
                      <a:pt x="99651" y="86763"/>
                      <a:pt x="103257" y="79913"/>
                    </a:cubicBezTo>
                    <a:cubicBezTo>
                      <a:pt x="106862" y="73064"/>
                      <a:pt x="109265" y="65373"/>
                      <a:pt x="110467" y="57081"/>
                    </a:cubicBezTo>
                    <a:cubicBezTo>
                      <a:pt x="111668" y="48909"/>
                      <a:pt x="111428" y="41339"/>
                      <a:pt x="109866" y="34369"/>
                    </a:cubicBezTo>
                    <a:cubicBezTo>
                      <a:pt x="108304" y="27399"/>
                      <a:pt x="105420" y="21390"/>
                      <a:pt x="101334" y="16223"/>
                    </a:cubicBezTo>
                  </a:path>
                </a:pathLst>
              </a:custGeom>
              <a:solidFill>
                <a:schemeClr val="accent1"/>
              </a:solidFill>
              <a:ln w="0" cap="flat">
                <a:noFill/>
                <a:prstDash val="solid"/>
                <a:miter/>
              </a:ln>
            </p:spPr>
            <p:txBody>
              <a:bodyPr rtlCol="0" anchor="ctr"/>
              <a:lstStyle/>
              <a:p>
                <a:endParaRPr lang="en-US"/>
              </a:p>
            </p:txBody>
          </p:sp>
        </p:grpSp>
      </p:grpSp>
      <p:cxnSp>
        <p:nvCxnSpPr>
          <p:cNvPr id="33" name="Straight Connector 32">
            <a:extLst>
              <a:ext uri="{FF2B5EF4-FFF2-40B4-BE49-F238E27FC236}">
                <a16:creationId xmlns:a16="http://schemas.microsoft.com/office/drawing/2014/main" id="{F562BCF6-7022-032F-4089-097396AD79E2}"/>
              </a:ext>
            </a:extLst>
          </p:cNvPr>
          <p:cNvCxnSpPr>
            <a:cxnSpLocks/>
          </p:cNvCxnSpPr>
          <p:nvPr userDrawn="1"/>
        </p:nvCxnSpPr>
        <p:spPr>
          <a:xfrm flipV="1">
            <a:off x="316707" y="1949824"/>
            <a:ext cx="0" cy="2961686"/>
          </a:xfrm>
          <a:prstGeom prst="line">
            <a:avLst/>
          </a:prstGeom>
          <a:ln w="254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650086-8161-D476-99F0-F19CBF99F83A}"/>
              </a:ext>
            </a:extLst>
          </p:cNvPr>
          <p:cNvCxnSpPr>
            <a:cxnSpLocks/>
          </p:cNvCxnSpPr>
          <p:nvPr userDrawn="1"/>
        </p:nvCxnSpPr>
        <p:spPr>
          <a:xfrm flipV="1">
            <a:off x="9001760" y="4911510"/>
            <a:ext cx="0" cy="9233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E7D513-CCBD-81D5-2715-7F6136938141}"/>
              </a:ext>
            </a:extLst>
          </p:cNvPr>
          <p:cNvCxnSpPr>
            <a:cxnSpLocks/>
          </p:cNvCxnSpPr>
          <p:nvPr userDrawn="1"/>
        </p:nvCxnSpPr>
        <p:spPr>
          <a:xfrm flipH="1">
            <a:off x="316707" y="4911510"/>
            <a:ext cx="8685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CC028D7-5D62-BBFA-2760-82CF84AAF35F}"/>
              </a:ext>
            </a:extLst>
          </p:cNvPr>
          <p:cNvPicPr>
            <a:picLocks noChangeAspect="1"/>
          </p:cNvPicPr>
          <p:nvPr userDrawn="1"/>
        </p:nvPicPr>
        <p:blipFill>
          <a:blip r:embed="rId3"/>
          <a:stretch>
            <a:fillRect/>
          </a:stretch>
        </p:blipFill>
        <p:spPr>
          <a:xfrm>
            <a:off x="9665679" y="564061"/>
            <a:ext cx="2387680" cy="1226900"/>
          </a:xfrm>
          <a:prstGeom prst="rect">
            <a:avLst/>
          </a:prstGeom>
        </p:spPr>
      </p:pic>
      <p:pic>
        <p:nvPicPr>
          <p:cNvPr id="37" name="Picture 36" descr="A statue of a horse&#10;&#10;Description automatically generated">
            <a:extLst>
              <a:ext uri="{FF2B5EF4-FFF2-40B4-BE49-F238E27FC236}">
                <a16:creationId xmlns:a16="http://schemas.microsoft.com/office/drawing/2014/main" id="{14646C65-8527-4BB6-F89A-0D58AF0CAE9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709" y="11260"/>
            <a:ext cx="9998837" cy="6846740"/>
          </a:xfrm>
          <a:prstGeom prst="rect">
            <a:avLst/>
          </a:prstGeom>
        </p:spPr>
      </p:pic>
    </p:spTree>
    <p:extLst>
      <p:ext uri="{BB962C8B-B14F-4D97-AF65-F5344CB8AC3E}">
        <p14:creationId xmlns:p14="http://schemas.microsoft.com/office/powerpoint/2010/main" val="269076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8" y="637008"/>
            <a:ext cx="8971175" cy="1132105"/>
          </a:xfrm>
          <a:prstGeom prst="rect">
            <a:avLst/>
          </a:prstGeom>
        </p:spPr>
        <p:txBody>
          <a:bodyPr wrap="square" lIns="0" tIns="0" rIns="0" bIns="0" anchor="t" anchorCtr="0">
            <a:spAutoFit/>
          </a:bodyPr>
          <a:lstStyle>
            <a:lvl1pPr algn="l">
              <a:lnSpc>
                <a:spcPts val="4400"/>
              </a:lnSpc>
              <a:defRPr sz="4800" b="1" cap="all" baseline="0">
                <a:solidFill>
                  <a:schemeClr val="accent2"/>
                </a:solidFill>
                <a:latin typeface="+mj-lt"/>
              </a:defRPr>
            </a:lvl1pPr>
          </a:lstStyle>
          <a:p>
            <a:r>
              <a:rPr lang="en-US" dirty="0"/>
              <a:t>Cover </a:t>
            </a:r>
            <a:br>
              <a:rPr lang="en-US" dirty="0"/>
            </a:br>
            <a:r>
              <a:rPr lang="en-US" dirty="0"/>
              <a:t>Slide 2</a:t>
            </a:r>
          </a:p>
        </p:txBody>
      </p:sp>
      <p:sp>
        <p:nvSpPr>
          <p:cNvPr id="105" name="Subtitle 2"/>
          <p:cNvSpPr>
            <a:spLocks noGrp="1"/>
          </p:cNvSpPr>
          <p:nvPr>
            <p:ph type="subTitle" idx="1" hasCustomPrompt="1"/>
          </p:nvPr>
        </p:nvSpPr>
        <p:spPr>
          <a:xfrm>
            <a:off x="304797" y="1901466"/>
            <a:ext cx="8971172" cy="290483"/>
          </a:xfrm>
          <a:prstGeom prst="rect">
            <a:avLst/>
          </a:prstGeom>
        </p:spPr>
        <p:txBody>
          <a:bodyPr lIns="0" tIns="0" rIns="0" bIns="0">
            <a:noAutofit/>
          </a:bodyPr>
          <a:lstStyle>
            <a:lvl1pPr marL="0" indent="0" algn="l">
              <a:lnSpc>
                <a:spcPct val="100000"/>
              </a:lnSpc>
              <a:spcBef>
                <a:spcPts val="0"/>
              </a:spcBef>
              <a:buNone/>
              <a:defRPr sz="18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8" name="Graphic 7">
            <a:extLst>
              <a:ext uri="{FF2B5EF4-FFF2-40B4-BE49-F238E27FC236}">
                <a16:creationId xmlns:a16="http://schemas.microsoft.com/office/drawing/2014/main" id="{3C222EDB-0FAD-2BBA-FA2C-013221884F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20756" y="571501"/>
            <a:ext cx="1866444" cy="1583444"/>
          </a:xfrm>
          <a:prstGeom prst="rect">
            <a:avLst/>
          </a:prstGeom>
        </p:spPr>
      </p:pic>
      <p:cxnSp>
        <p:nvCxnSpPr>
          <p:cNvPr id="9" name="Straight Connector 8">
            <a:extLst>
              <a:ext uri="{FF2B5EF4-FFF2-40B4-BE49-F238E27FC236}">
                <a16:creationId xmlns:a16="http://schemas.microsoft.com/office/drawing/2014/main" id="{0D95FF37-165C-F414-0BFE-F49B9D8DAA06}"/>
              </a:ext>
            </a:extLst>
          </p:cNvPr>
          <p:cNvCxnSpPr>
            <a:cxnSpLocks/>
          </p:cNvCxnSpPr>
          <p:nvPr userDrawn="1"/>
        </p:nvCxnSpPr>
        <p:spPr>
          <a:xfrm>
            <a:off x="9684579" y="571500"/>
            <a:ext cx="0" cy="158344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A90D49-288B-4401-4C2C-3DEC112CE575}"/>
              </a:ext>
            </a:extLst>
          </p:cNvPr>
          <p:cNvSpPr/>
          <p:nvPr userDrawn="1"/>
        </p:nvSpPr>
        <p:spPr>
          <a:xfrm rot="16200000">
            <a:off x="5943600" y="-3035301"/>
            <a:ext cx="30480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pink sky&#10;&#10;Description automatically generated with medium confidence">
            <a:extLst>
              <a:ext uri="{FF2B5EF4-FFF2-40B4-BE49-F238E27FC236}">
                <a16:creationId xmlns:a16="http://schemas.microsoft.com/office/drawing/2014/main" id="{5BA1BB4B-1D16-31FD-3488-FF9F6DCF89D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4368" r="8" b="7873"/>
          <a:stretch/>
        </p:blipFill>
        <p:spPr>
          <a:xfrm>
            <a:off x="-1" y="3213100"/>
            <a:ext cx="12191034" cy="3073400"/>
          </a:xfrm>
          <a:prstGeom prst="rect">
            <a:avLst/>
          </a:prstGeom>
        </p:spPr>
      </p:pic>
      <p:pic>
        <p:nvPicPr>
          <p:cNvPr id="6" name="Picture 5" descr="A building with lights on&#10;&#10;Description automatically generated">
            <a:extLst>
              <a:ext uri="{FF2B5EF4-FFF2-40B4-BE49-F238E27FC236}">
                <a16:creationId xmlns:a16="http://schemas.microsoft.com/office/drawing/2014/main" id="{0639AAFF-CE78-6E39-EB04-B5844BE168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41108" b="851"/>
          <a:stretch/>
        </p:blipFill>
        <p:spPr>
          <a:xfrm>
            <a:off x="0" y="2133600"/>
            <a:ext cx="12192002" cy="4724400"/>
          </a:xfrm>
          <a:prstGeom prst="rect">
            <a:avLst/>
          </a:prstGeom>
        </p:spPr>
      </p:pic>
    </p:spTree>
    <p:extLst>
      <p:ext uri="{BB962C8B-B14F-4D97-AF65-F5344CB8AC3E}">
        <p14:creationId xmlns:p14="http://schemas.microsoft.com/office/powerpoint/2010/main" val="33236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9A7479-5B2D-1205-792C-5B848567C715}"/>
              </a:ext>
            </a:extLst>
          </p:cNvPr>
          <p:cNvSpPr/>
          <p:nvPr userDrawn="1"/>
        </p:nvSpPr>
        <p:spPr>
          <a:xfrm rot="16200000">
            <a:off x="5943600" y="-3035301"/>
            <a:ext cx="304800"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a pink sky&#10;&#10;Description automatically generated with medium confidence">
            <a:extLst>
              <a:ext uri="{FF2B5EF4-FFF2-40B4-BE49-F238E27FC236}">
                <a16:creationId xmlns:a16="http://schemas.microsoft.com/office/drawing/2014/main" id="{FDE8FF9D-0354-45A8-F7E5-BC0A8262D5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4368" r="8" b="7873"/>
          <a:stretch/>
        </p:blipFill>
        <p:spPr>
          <a:xfrm>
            <a:off x="-1" y="3213100"/>
            <a:ext cx="12191034" cy="3073400"/>
          </a:xfrm>
          <a:prstGeom prst="rect">
            <a:avLst/>
          </a:prstGeom>
        </p:spPr>
      </p:pic>
      <p:sp>
        <p:nvSpPr>
          <p:cNvPr id="104" name="Title 1"/>
          <p:cNvSpPr>
            <a:spLocks noGrp="1"/>
          </p:cNvSpPr>
          <p:nvPr>
            <p:ph type="ctrTitle" hasCustomPrompt="1"/>
          </p:nvPr>
        </p:nvSpPr>
        <p:spPr>
          <a:xfrm>
            <a:off x="304798" y="637008"/>
            <a:ext cx="8971175" cy="1132105"/>
          </a:xfrm>
          <a:prstGeom prst="rect">
            <a:avLst/>
          </a:prstGeom>
        </p:spPr>
        <p:txBody>
          <a:bodyPr wrap="square" lIns="0" tIns="0" rIns="0" bIns="0" anchor="t" anchorCtr="0">
            <a:spAutoFit/>
          </a:bodyPr>
          <a:lstStyle>
            <a:lvl1pPr algn="l">
              <a:lnSpc>
                <a:spcPts val="4400"/>
              </a:lnSpc>
              <a:defRPr sz="4800" b="1" cap="all" baseline="0">
                <a:solidFill>
                  <a:schemeClr val="accent2"/>
                </a:solidFill>
                <a:latin typeface="+mj-lt"/>
              </a:defRPr>
            </a:lvl1pPr>
          </a:lstStyle>
          <a:p>
            <a:r>
              <a:rPr lang="en-US" dirty="0"/>
              <a:t>Cover </a:t>
            </a:r>
            <a:br>
              <a:rPr lang="en-US" dirty="0"/>
            </a:br>
            <a:r>
              <a:rPr lang="en-US" dirty="0"/>
              <a:t>Slide 2</a:t>
            </a:r>
          </a:p>
        </p:txBody>
      </p:sp>
      <p:sp>
        <p:nvSpPr>
          <p:cNvPr id="105" name="Subtitle 2"/>
          <p:cNvSpPr>
            <a:spLocks noGrp="1"/>
          </p:cNvSpPr>
          <p:nvPr>
            <p:ph type="subTitle" idx="1" hasCustomPrompt="1"/>
          </p:nvPr>
        </p:nvSpPr>
        <p:spPr>
          <a:xfrm>
            <a:off x="304797" y="1901466"/>
            <a:ext cx="8971172" cy="290483"/>
          </a:xfrm>
          <a:prstGeom prst="rect">
            <a:avLst/>
          </a:prstGeom>
        </p:spPr>
        <p:txBody>
          <a:bodyPr lIns="0" tIns="0" rIns="0" bIns="0">
            <a:noAutofit/>
          </a:bodyPr>
          <a:lstStyle>
            <a:lvl1pPr marL="0" indent="0" algn="l">
              <a:lnSpc>
                <a:spcPct val="100000"/>
              </a:lnSpc>
              <a:spcBef>
                <a:spcPts val="0"/>
              </a:spcBef>
              <a:buNone/>
              <a:defRPr sz="18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5" name="Picture 4" descr="A building with lights on&#10;&#10;Description automatically generated">
            <a:extLst>
              <a:ext uri="{FF2B5EF4-FFF2-40B4-BE49-F238E27FC236}">
                <a16:creationId xmlns:a16="http://schemas.microsoft.com/office/drawing/2014/main" id="{9C167ADF-B524-1193-F911-FE5565DAC0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1108" b="851"/>
          <a:stretch/>
        </p:blipFill>
        <p:spPr>
          <a:xfrm>
            <a:off x="0" y="2133600"/>
            <a:ext cx="12192002" cy="4724400"/>
          </a:xfrm>
          <a:prstGeom prst="rect">
            <a:avLst/>
          </a:prstGeom>
        </p:spPr>
      </p:pic>
      <p:cxnSp>
        <p:nvCxnSpPr>
          <p:cNvPr id="9" name="Straight Connector 8">
            <a:extLst>
              <a:ext uri="{FF2B5EF4-FFF2-40B4-BE49-F238E27FC236}">
                <a16:creationId xmlns:a16="http://schemas.microsoft.com/office/drawing/2014/main" id="{0D95FF37-165C-F414-0BFE-F49B9D8DAA06}"/>
              </a:ext>
            </a:extLst>
          </p:cNvPr>
          <p:cNvCxnSpPr>
            <a:cxnSpLocks/>
          </p:cNvCxnSpPr>
          <p:nvPr userDrawn="1"/>
        </p:nvCxnSpPr>
        <p:spPr>
          <a:xfrm>
            <a:off x="9684579" y="571500"/>
            <a:ext cx="0" cy="158344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A763418D-40BD-3953-E118-A942EE5DE7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0757" y="1026320"/>
            <a:ext cx="1866444" cy="673806"/>
          </a:xfrm>
          <a:prstGeom prst="rect">
            <a:avLst/>
          </a:prstGeom>
        </p:spPr>
      </p:pic>
    </p:spTree>
    <p:extLst>
      <p:ext uri="{BB962C8B-B14F-4D97-AF65-F5344CB8AC3E}">
        <p14:creationId xmlns:p14="http://schemas.microsoft.com/office/powerpoint/2010/main" val="206248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ver 2, Power O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B87D059-26E7-AF66-2CA5-FFD86B8F1D22}"/>
              </a:ext>
            </a:extLst>
          </p:cNvPr>
          <p:cNvPicPr>
            <a:picLocks noChangeAspect="1"/>
          </p:cNvPicPr>
          <p:nvPr userDrawn="1"/>
        </p:nvPicPr>
        <p:blipFill rotWithShape="1">
          <a:blip r:embed="rId2"/>
          <a:srcRect t="2995" b="32512"/>
          <a:stretch/>
        </p:blipFill>
        <p:spPr>
          <a:xfrm>
            <a:off x="1523" y="1610368"/>
            <a:ext cx="12188954" cy="5247631"/>
          </a:xfrm>
          <a:prstGeom prst="rect">
            <a:avLst/>
          </a:prstGeom>
        </p:spPr>
      </p:pic>
      <p:sp>
        <p:nvSpPr>
          <p:cNvPr id="22" name="Rectangle 21">
            <a:extLst>
              <a:ext uri="{FF2B5EF4-FFF2-40B4-BE49-F238E27FC236}">
                <a16:creationId xmlns:a16="http://schemas.microsoft.com/office/drawing/2014/main" id="{BD08E075-874A-9977-8DF1-B6246BEAFDEF}"/>
              </a:ext>
            </a:extLst>
          </p:cNvPr>
          <p:cNvSpPr/>
          <p:nvPr userDrawn="1"/>
        </p:nvSpPr>
        <p:spPr>
          <a:xfrm>
            <a:off x="0" y="1"/>
            <a:ext cx="12190476" cy="1617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itle 1"/>
          <p:cNvSpPr>
            <a:spLocks noGrp="1"/>
          </p:cNvSpPr>
          <p:nvPr>
            <p:ph type="ctrTitle" hasCustomPrompt="1"/>
          </p:nvPr>
        </p:nvSpPr>
        <p:spPr>
          <a:xfrm>
            <a:off x="580777" y="2047843"/>
            <a:ext cx="11001623" cy="575286"/>
          </a:xfrm>
          <a:prstGeom prst="rect">
            <a:avLst/>
          </a:prstGeom>
        </p:spPr>
        <p:txBody>
          <a:bodyPr wrap="square" lIns="0" tIns="0" rIns="0" bIns="0" anchor="t" anchorCtr="0">
            <a:spAutoFit/>
          </a:bodyPr>
          <a:lstStyle>
            <a:lvl1pPr algn="l">
              <a:lnSpc>
                <a:spcPts val="4400"/>
              </a:lnSpc>
              <a:defRPr sz="4800" b="1" cap="all" baseline="0">
                <a:solidFill>
                  <a:schemeClr val="accent3"/>
                </a:solidFill>
                <a:latin typeface="+mj-lt"/>
              </a:defRPr>
            </a:lvl1pPr>
          </a:lstStyle>
          <a:p>
            <a:r>
              <a:rPr lang="en-US" dirty="0"/>
              <a:t>Cover Slide 2</a:t>
            </a:r>
          </a:p>
        </p:txBody>
      </p:sp>
      <p:sp>
        <p:nvSpPr>
          <p:cNvPr id="105" name="Subtitle 2"/>
          <p:cNvSpPr>
            <a:spLocks noGrp="1"/>
          </p:cNvSpPr>
          <p:nvPr>
            <p:ph type="subTitle" idx="1" hasCustomPrompt="1"/>
          </p:nvPr>
        </p:nvSpPr>
        <p:spPr>
          <a:xfrm>
            <a:off x="580776" y="2703282"/>
            <a:ext cx="11001619" cy="290483"/>
          </a:xfrm>
          <a:prstGeom prst="rect">
            <a:avLst/>
          </a:prstGeom>
        </p:spPr>
        <p:txBody>
          <a:bodyPr lIns="0" tIns="0" rIns="0" bIns="0">
            <a:noAutofit/>
          </a:bodyPr>
          <a:lstStyle>
            <a:lvl1pPr marL="0" indent="0" algn="l">
              <a:lnSpc>
                <a:spcPct val="100000"/>
              </a:lnSpc>
              <a:spcBef>
                <a:spcPts val="0"/>
              </a:spcBef>
              <a:buNone/>
              <a:defRPr sz="1800">
                <a:solidFill>
                  <a:schemeClr val="accent3"/>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25" name="Picture 24" descr="A building with lights on&#10;&#10;Description automatically generated">
            <a:extLst>
              <a:ext uri="{FF2B5EF4-FFF2-40B4-BE49-F238E27FC236}">
                <a16:creationId xmlns:a16="http://schemas.microsoft.com/office/drawing/2014/main" id="{FAF32506-945C-D824-98D1-AA2F121C9C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0638" b="14285"/>
          <a:stretch/>
        </p:blipFill>
        <p:spPr>
          <a:xfrm>
            <a:off x="1523" y="3189798"/>
            <a:ext cx="12188954" cy="3668202"/>
          </a:xfrm>
          <a:prstGeom prst="rect">
            <a:avLst/>
          </a:prstGeom>
        </p:spPr>
      </p:pic>
      <p:pic>
        <p:nvPicPr>
          <p:cNvPr id="23" name="Graphic 22">
            <a:extLst>
              <a:ext uri="{FF2B5EF4-FFF2-40B4-BE49-F238E27FC236}">
                <a16:creationId xmlns:a16="http://schemas.microsoft.com/office/drawing/2014/main" id="{3103FE27-3912-66C6-308A-D4F05FA26D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7" r="287"/>
          <a:stretch/>
        </p:blipFill>
        <p:spPr>
          <a:xfrm>
            <a:off x="580777" y="553270"/>
            <a:ext cx="4900198" cy="510659"/>
          </a:xfrm>
          <a:prstGeom prst="rect">
            <a:avLst/>
          </a:prstGeom>
        </p:spPr>
      </p:pic>
      <p:grpSp>
        <p:nvGrpSpPr>
          <p:cNvPr id="2" name="Group 1">
            <a:extLst>
              <a:ext uri="{FF2B5EF4-FFF2-40B4-BE49-F238E27FC236}">
                <a16:creationId xmlns:a16="http://schemas.microsoft.com/office/drawing/2014/main" id="{D46301A3-D1AB-4D29-D230-EB91B962306C}"/>
              </a:ext>
            </a:extLst>
          </p:cNvPr>
          <p:cNvGrpSpPr/>
          <p:nvPr userDrawn="1"/>
        </p:nvGrpSpPr>
        <p:grpSpPr>
          <a:xfrm>
            <a:off x="5779183" y="202862"/>
            <a:ext cx="1166460" cy="1211474"/>
            <a:chOff x="5273554" y="478925"/>
            <a:chExt cx="1679380" cy="1744190"/>
          </a:xfrm>
        </p:grpSpPr>
        <p:sp>
          <p:nvSpPr>
            <p:cNvPr id="3" name="Freeform: Shape 2">
              <a:extLst>
                <a:ext uri="{FF2B5EF4-FFF2-40B4-BE49-F238E27FC236}">
                  <a16:creationId xmlns:a16="http://schemas.microsoft.com/office/drawing/2014/main" id="{02C30B5A-0EF1-F9E0-A709-090ABAB9D173}"/>
                </a:ext>
              </a:extLst>
            </p:cNvPr>
            <p:cNvSpPr/>
            <p:nvPr/>
          </p:nvSpPr>
          <p:spPr>
            <a:xfrm rot="16200000">
              <a:off x="5274754" y="477725"/>
              <a:ext cx="1676980" cy="1679380"/>
            </a:xfrm>
            <a:custGeom>
              <a:avLst/>
              <a:gdLst>
                <a:gd name="connsiteX0" fmla="*/ 0 w 1676980"/>
                <a:gd name="connsiteY0" fmla="*/ 776301 h 1679380"/>
                <a:gd name="connsiteX1" fmla="*/ 836988 w 1676980"/>
                <a:gd name="connsiteY1" fmla="*/ 0 h 1679380"/>
                <a:gd name="connsiteX2" fmla="*/ 1676980 w 1676980"/>
                <a:gd name="connsiteY2" fmla="*/ 839390 h 1679380"/>
                <a:gd name="connsiteX3" fmla="*/ 837589 w 1676980"/>
                <a:gd name="connsiteY3" fmla="*/ 1679381 h 1679380"/>
                <a:gd name="connsiteX4" fmla="*/ 135432 w 1676980"/>
                <a:gd name="connsiteY4" fmla="*/ 1300604 h 16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80" h="1679380">
                  <a:moveTo>
                    <a:pt x="0" y="776301"/>
                  </a:moveTo>
                  <a:cubicBezTo>
                    <a:pt x="32807" y="345009"/>
                    <a:pt x="397764" y="240"/>
                    <a:pt x="836988" y="0"/>
                  </a:cubicBezTo>
                  <a:cubicBezTo>
                    <a:pt x="1297602" y="-120"/>
                    <a:pt x="1676740" y="378777"/>
                    <a:pt x="1676980" y="839390"/>
                  </a:cubicBezTo>
                  <a:cubicBezTo>
                    <a:pt x="1677220" y="1300003"/>
                    <a:pt x="1298202" y="1679140"/>
                    <a:pt x="837589" y="1679381"/>
                  </a:cubicBezTo>
                  <a:cubicBezTo>
                    <a:pt x="554948" y="1679381"/>
                    <a:pt x="290572" y="1536859"/>
                    <a:pt x="135432" y="1300604"/>
                  </a:cubicBezTo>
                </a:path>
              </a:pathLst>
            </a:custGeom>
            <a:noFill/>
            <a:ln w="29567" cap="flat">
              <a:solidFill>
                <a:srgbClr val="FFFFFF"/>
              </a:solid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D006F36-F699-C5B7-BB2F-CD809751EE0D}"/>
                </a:ext>
              </a:extLst>
            </p:cNvPr>
            <p:cNvSpPr/>
            <p:nvPr/>
          </p:nvSpPr>
          <p:spPr>
            <a:xfrm>
              <a:off x="6028944" y="2089124"/>
              <a:ext cx="134112" cy="133991"/>
            </a:xfrm>
            <a:custGeom>
              <a:avLst/>
              <a:gdLst>
                <a:gd name="connsiteX0" fmla="*/ 134051 w 134112"/>
                <a:gd name="connsiteY0" fmla="*/ 69880 h 133991"/>
                <a:gd name="connsiteX1" fmla="*/ 64232 w 134112"/>
                <a:gd name="connsiteY1" fmla="*/ 133931 h 133991"/>
                <a:gd name="connsiteX2" fmla="*/ 61 w 134112"/>
                <a:gd name="connsiteY2" fmla="*/ 64112 h 133991"/>
                <a:gd name="connsiteX3" fmla="*/ 70000 w 134112"/>
                <a:gd name="connsiteY3" fmla="*/ 61 h 133991"/>
                <a:gd name="connsiteX4" fmla="*/ 134051 w 134112"/>
                <a:gd name="connsiteY4" fmla="*/ 69880 h 13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 h="133991">
                  <a:moveTo>
                    <a:pt x="134051" y="69880"/>
                  </a:moveTo>
                  <a:cubicBezTo>
                    <a:pt x="132369" y="106892"/>
                    <a:pt x="101124" y="135493"/>
                    <a:pt x="64232" y="133931"/>
                  </a:cubicBezTo>
                  <a:cubicBezTo>
                    <a:pt x="27219" y="132369"/>
                    <a:pt x="-1501" y="101004"/>
                    <a:pt x="61" y="64112"/>
                  </a:cubicBezTo>
                  <a:cubicBezTo>
                    <a:pt x="1743" y="27099"/>
                    <a:pt x="32988" y="-1501"/>
                    <a:pt x="70000" y="61"/>
                  </a:cubicBezTo>
                  <a:cubicBezTo>
                    <a:pt x="107013" y="1623"/>
                    <a:pt x="135613" y="32988"/>
                    <a:pt x="134051" y="69880"/>
                  </a:cubicBezTo>
                </a:path>
              </a:pathLst>
            </a:custGeom>
            <a:solidFill>
              <a:srgbClr val="FFFFFF"/>
            </a:solidFill>
            <a:ln w="0"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7EE56917-39ED-DD1E-E9EC-EF3C6598A27F}"/>
                </a:ext>
              </a:extLst>
            </p:cNvPr>
            <p:cNvGrpSpPr/>
            <p:nvPr userDrawn="1"/>
          </p:nvGrpSpPr>
          <p:grpSpPr>
            <a:xfrm>
              <a:off x="5403816" y="609550"/>
              <a:ext cx="1414291" cy="1414289"/>
              <a:chOff x="5403816" y="609550"/>
              <a:chExt cx="1414291" cy="1414289"/>
            </a:xfrm>
          </p:grpSpPr>
          <p:sp>
            <p:nvSpPr>
              <p:cNvPr id="6" name="Freeform: Shape 5">
                <a:extLst>
                  <a:ext uri="{FF2B5EF4-FFF2-40B4-BE49-F238E27FC236}">
                    <a16:creationId xmlns:a16="http://schemas.microsoft.com/office/drawing/2014/main" id="{DC9B7252-586E-2FDB-315D-E73C4D842C37}"/>
                  </a:ext>
                </a:extLst>
              </p:cNvPr>
              <p:cNvSpPr/>
              <p:nvPr/>
            </p:nvSpPr>
            <p:spPr>
              <a:xfrm>
                <a:off x="6506142" y="1173992"/>
                <a:ext cx="58734" cy="40136"/>
              </a:xfrm>
              <a:custGeom>
                <a:avLst/>
                <a:gdLst>
                  <a:gd name="connsiteX0" fmla="*/ 50952 w 58734"/>
                  <a:gd name="connsiteY0" fmla="*/ 3725 h 40136"/>
                  <a:gd name="connsiteX1" fmla="*/ 41579 w 58734"/>
                  <a:gd name="connsiteY1" fmla="*/ 841 h 40136"/>
                  <a:gd name="connsiteX2" fmla="*/ 31004 w 58734"/>
                  <a:gd name="connsiteY2" fmla="*/ 0 h 40136"/>
                  <a:gd name="connsiteX3" fmla="*/ 5528 w 58734"/>
                  <a:gd name="connsiteY3" fmla="*/ 0 h 40136"/>
                  <a:gd name="connsiteX4" fmla="*/ 0 w 58734"/>
                  <a:gd name="connsiteY4" fmla="*/ 40137 h 40136"/>
                  <a:gd name="connsiteX5" fmla="*/ 22953 w 58734"/>
                  <a:gd name="connsiteY5" fmla="*/ 40137 h 40136"/>
                  <a:gd name="connsiteX6" fmla="*/ 34008 w 58734"/>
                  <a:gd name="connsiteY6" fmla="*/ 39897 h 40136"/>
                  <a:gd name="connsiteX7" fmla="*/ 44824 w 58734"/>
                  <a:gd name="connsiteY7" fmla="*/ 37734 h 40136"/>
                  <a:gd name="connsiteX8" fmla="*/ 53596 w 58734"/>
                  <a:gd name="connsiteY8" fmla="*/ 31845 h 40136"/>
                  <a:gd name="connsiteX9" fmla="*/ 58403 w 58734"/>
                  <a:gd name="connsiteY9" fmla="*/ 20669 h 40136"/>
                  <a:gd name="connsiteX10" fmla="*/ 57201 w 58734"/>
                  <a:gd name="connsiteY10" fmla="*/ 9974 h 40136"/>
                  <a:gd name="connsiteX11" fmla="*/ 50952 w 58734"/>
                  <a:gd name="connsiteY11" fmla="*/ 3845 h 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4" h="40136">
                    <a:moveTo>
                      <a:pt x="50952" y="3725"/>
                    </a:moveTo>
                    <a:cubicBezTo>
                      <a:pt x="48309" y="2283"/>
                      <a:pt x="45184" y="1322"/>
                      <a:pt x="41579" y="841"/>
                    </a:cubicBezTo>
                    <a:cubicBezTo>
                      <a:pt x="37974" y="361"/>
                      <a:pt x="34489" y="0"/>
                      <a:pt x="31004" y="0"/>
                    </a:cubicBezTo>
                    <a:lnTo>
                      <a:pt x="5528" y="0"/>
                    </a:lnTo>
                    <a:cubicBezTo>
                      <a:pt x="5528" y="0"/>
                      <a:pt x="0" y="40137"/>
                      <a:pt x="0" y="40137"/>
                    </a:cubicBezTo>
                    <a:lnTo>
                      <a:pt x="22953" y="40137"/>
                    </a:lnTo>
                    <a:cubicBezTo>
                      <a:pt x="26438" y="40137"/>
                      <a:pt x="30163" y="40137"/>
                      <a:pt x="34008" y="39897"/>
                    </a:cubicBezTo>
                    <a:cubicBezTo>
                      <a:pt x="37854" y="39656"/>
                      <a:pt x="41459" y="38935"/>
                      <a:pt x="44824" y="37734"/>
                    </a:cubicBezTo>
                    <a:cubicBezTo>
                      <a:pt x="48188" y="36532"/>
                      <a:pt x="51072" y="34489"/>
                      <a:pt x="53596" y="31845"/>
                    </a:cubicBezTo>
                    <a:cubicBezTo>
                      <a:pt x="56120" y="29201"/>
                      <a:pt x="57682" y="25476"/>
                      <a:pt x="58403" y="20669"/>
                    </a:cubicBezTo>
                    <a:cubicBezTo>
                      <a:pt x="59124" y="16223"/>
                      <a:pt x="58643" y="12618"/>
                      <a:pt x="57201" y="9974"/>
                    </a:cubicBezTo>
                    <a:cubicBezTo>
                      <a:pt x="55759" y="7330"/>
                      <a:pt x="53596" y="5288"/>
                      <a:pt x="50952" y="3845"/>
                    </a:cubicBezTo>
                  </a:path>
                </a:pathLst>
              </a:custGeom>
              <a:solidFill>
                <a:schemeClr val="accent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74137DE-3266-8579-F767-FD193995449F}"/>
                  </a:ext>
                </a:extLst>
              </p:cNvPr>
              <p:cNvSpPr/>
              <p:nvPr/>
            </p:nvSpPr>
            <p:spPr>
              <a:xfrm>
                <a:off x="5843611" y="1170987"/>
                <a:ext cx="111226" cy="113801"/>
              </a:xfrm>
              <a:custGeom>
                <a:avLst/>
                <a:gdLst>
                  <a:gd name="connsiteX0" fmla="*/ 103257 w 111226"/>
                  <a:gd name="connsiteY0" fmla="*/ 79913 h 113801"/>
                  <a:gd name="connsiteX1" fmla="*/ 110467 w 111226"/>
                  <a:gd name="connsiteY1" fmla="*/ 57081 h 113801"/>
                  <a:gd name="connsiteX2" fmla="*/ 109866 w 111226"/>
                  <a:gd name="connsiteY2" fmla="*/ 34369 h 113801"/>
                  <a:gd name="connsiteX3" fmla="*/ 101334 w 111226"/>
                  <a:gd name="connsiteY3" fmla="*/ 16223 h 113801"/>
                  <a:gd name="connsiteX4" fmla="*/ 85712 w 111226"/>
                  <a:gd name="connsiteY4" fmla="*/ 4326 h 113801"/>
                  <a:gd name="connsiteX5" fmla="*/ 63720 w 111226"/>
                  <a:gd name="connsiteY5" fmla="*/ 0 h 113801"/>
                  <a:gd name="connsiteX6" fmla="*/ 40528 w 111226"/>
                  <a:gd name="connsiteY6" fmla="*/ 4206 h 113801"/>
                  <a:gd name="connsiteX7" fmla="*/ 21541 w 111226"/>
                  <a:gd name="connsiteY7" fmla="*/ 15983 h 113801"/>
                  <a:gd name="connsiteX8" fmla="*/ 7961 w 111226"/>
                  <a:gd name="connsiteY8" fmla="*/ 34008 h 113801"/>
                  <a:gd name="connsiteX9" fmla="*/ 751 w 111226"/>
                  <a:gd name="connsiteY9" fmla="*/ 56720 h 113801"/>
                  <a:gd name="connsiteX10" fmla="*/ 1472 w 111226"/>
                  <a:gd name="connsiteY10" fmla="*/ 79553 h 113801"/>
                  <a:gd name="connsiteX11" fmla="*/ 10004 w 111226"/>
                  <a:gd name="connsiteY11" fmla="*/ 97578 h 113801"/>
                  <a:gd name="connsiteX12" fmla="*/ 25626 w 111226"/>
                  <a:gd name="connsiteY12" fmla="*/ 109475 h 113801"/>
                  <a:gd name="connsiteX13" fmla="*/ 47618 w 111226"/>
                  <a:gd name="connsiteY13" fmla="*/ 113801 h 113801"/>
                  <a:gd name="connsiteX14" fmla="*/ 70810 w 111226"/>
                  <a:gd name="connsiteY14" fmla="*/ 109595 h 113801"/>
                  <a:gd name="connsiteX15" fmla="*/ 89797 w 111226"/>
                  <a:gd name="connsiteY15" fmla="*/ 97819 h 113801"/>
                  <a:gd name="connsiteX16" fmla="*/ 103497 w 111226"/>
                  <a:gd name="connsiteY16" fmla="*/ 7991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3257" y="79913"/>
                    </a:moveTo>
                    <a:cubicBezTo>
                      <a:pt x="106862" y="73064"/>
                      <a:pt x="109265" y="65373"/>
                      <a:pt x="110467" y="57081"/>
                    </a:cubicBezTo>
                    <a:cubicBezTo>
                      <a:pt x="111668" y="48909"/>
                      <a:pt x="111428" y="41339"/>
                      <a:pt x="109866" y="34369"/>
                    </a:cubicBezTo>
                    <a:cubicBezTo>
                      <a:pt x="108304" y="27399"/>
                      <a:pt x="105420" y="21390"/>
                      <a:pt x="101334" y="16223"/>
                    </a:cubicBezTo>
                    <a:cubicBezTo>
                      <a:pt x="97128" y="11176"/>
                      <a:pt x="91961" y="7210"/>
                      <a:pt x="85712" y="4326"/>
                    </a:cubicBezTo>
                    <a:cubicBezTo>
                      <a:pt x="79343" y="1442"/>
                      <a:pt x="72132" y="120"/>
                      <a:pt x="63720" y="0"/>
                    </a:cubicBezTo>
                    <a:cubicBezTo>
                      <a:pt x="55429" y="0"/>
                      <a:pt x="47618" y="1322"/>
                      <a:pt x="40528" y="4206"/>
                    </a:cubicBezTo>
                    <a:cubicBezTo>
                      <a:pt x="33317" y="6970"/>
                      <a:pt x="27068" y="10936"/>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5918" y="92411"/>
                      <a:pt x="10004" y="97578"/>
                    </a:cubicBezTo>
                    <a:cubicBezTo>
                      <a:pt x="14090" y="102625"/>
                      <a:pt x="19257" y="106591"/>
                      <a:pt x="25626" y="109475"/>
                    </a:cubicBezTo>
                    <a:cubicBezTo>
                      <a:pt x="31875" y="112359"/>
                      <a:pt x="39206" y="113801"/>
                      <a:pt x="47618" y="113801"/>
                    </a:cubicBezTo>
                    <a:cubicBezTo>
                      <a:pt x="55909" y="113801"/>
                      <a:pt x="63720" y="112359"/>
                      <a:pt x="70810" y="109595"/>
                    </a:cubicBezTo>
                    <a:cubicBezTo>
                      <a:pt x="78021" y="106831"/>
                      <a:pt x="84270" y="102866"/>
                      <a:pt x="89797" y="97819"/>
                    </a:cubicBezTo>
                    <a:cubicBezTo>
                      <a:pt x="95325" y="92772"/>
                      <a:pt x="99892" y="86763"/>
                      <a:pt x="103497" y="79913"/>
                    </a:cubicBezTo>
                  </a:path>
                </a:pathLst>
              </a:custGeom>
              <a:solidFill>
                <a:schemeClr val="accent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F01BBFB-7BBD-3173-1F4E-C72970E46CA7}"/>
                  </a:ext>
                </a:extLst>
              </p:cNvPr>
              <p:cNvSpPr/>
              <p:nvPr/>
            </p:nvSpPr>
            <p:spPr>
              <a:xfrm>
                <a:off x="5403816" y="609550"/>
                <a:ext cx="1414291" cy="1414289"/>
              </a:xfrm>
              <a:custGeom>
                <a:avLst/>
                <a:gdLst>
                  <a:gd name="connsiteX0" fmla="*/ 708888 w 1414291"/>
                  <a:gd name="connsiteY0" fmla="*/ 2 h 1414289"/>
                  <a:gd name="connsiteX1" fmla="*/ 2 w 1414291"/>
                  <a:gd name="connsiteY1" fmla="*/ 705402 h 1414289"/>
                  <a:gd name="connsiteX2" fmla="*/ 705403 w 1414291"/>
                  <a:gd name="connsiteY2" fmla="*/ 1414287 h 1414289"/>
                  <a:gd name="connsiteX3" fmla="*/ 1414289 w 1414291"/>
                  <a:gd name="connsiteY3" fmla="*/ 708887 h 1414289"/>
                  <a:gd name="connsiteX4" fmla="*/ 708888 w 1414291"/>
                  <a:gd name="connsiteY4" fmla="*/ 2 h 1414289"/>
                  <a:gd name="connsiteX5" fmla="*/ 377698 w 1414291"/>
                  <a:gd name="connsiteY5" fmla="*/ 583429 h 1414289"/>
                  <a:gd name="connsiteX6" fmla="*/ 368926 w 1414291"/>
                  <a:gd name="connsiteY6" fmla="*/ 609386 h 1414289"/>
                  <a:gd name="connsiteX7" fmla="*/ 352823 w 1414291"/>
                  <a:gd name="connsiteY7" fmla="*/ 626090 h 1414289"/>
                  <a:gd name="connsiteX8" fmla="*/ 330832 w 1414291"/>
                  <a:gd name="connsiteY8" fmla="*/ 634862 h 1414289"/>
                  <a:gd name="connsiteX9" fmla="*/ 304514 w 1414291"/>
                  <a:gd name="connsiteY9" fmla="*/ 637386 h 1414289"/>
                  <a:gd name="connsiteX10" fmla="*/ 276034 w 1414291"/>
                  <a:gd name="connsiteY10" fmla="*/ 637386 h 1414289"/>
                  <a:gd name="connsiteX11" fmla="*/ 266420 w 1414291"/>
                  <a:gd name="connsiteY11" fmla="*/ 706123 h 1414289"/>
                  <a:gd name="connsiteX12" fmla="*/ 227485 w 1414291"/>
                  <a:gd name="connsiteY12" fmla="*/ 706123 h 1414289"/>
                  <a:gd name="connsiteX13" fmla="*/ 252601 w 1414291"/>
                  <a:gd name="connsiteY13" fmla="*/ 529473 h 1414289"/>
                  <a:gd name="connsiteX14" fmla="*/ 318214 w 1414291"/>
                  <a:gd name="connsiteY14" fmla="*/ 529473 h 1414289"/>
                  <a:gd name="connsiteX15" fmla="*/ 343810 w 1414291"/>
                  <a:gd name="connsiteY15" fmla="*/ 532237 h 1414289"/>
                  <a:gd name="connsiteX16" fmla="*/ 363879 w 1414291"/>
                  <a:gd name="connsiteY16" fmla="*/ 540889 h 1414289"/>
                  <a:gd name="connsiteX17" fmla="*/ 376016 w 1414291"/>
                  <a:gd name="connsiteY17" fmla="*/ 557352 h 1414289"/>
                  <a:gd name="connsiteX18" fmla="*/ 377698 w 1414291"/>
                  <a:gd name="connsiteY18" fmla="*/ 583429 h 1414289"/>
                  <a:gd name="connsiteX19" fmla="*/ 444874 w 1414291"/>
                  <a:gd name="connsiteY19" fmla="*/ 704561 h 1414289"/>
                  <a:gd name="connsiteX20" fmla="*/ 417355 w 1414291"/>
                  <a:gd name="connsiteY20" fmla="*/ 685935 h 1414289"/>
                  <a:gd name="connsiteX21" fmla="*/ 401732 w 1414291"/>
                  <a:gd name="connsiteY21" fmla="*/ 656613 h 1414289"/>
                  <a:gd name="connsiteX22" fmla="*/ 400050 w 1414291"/>
                  <a:gd name="connsiteY22" fmla="*/ 618158 h 1414289"/>
                  <a:gd name="connsiteX23" fmla="*/ 412788 w 1414291"/>
                  <a:gd name="connsiteY23" fmla="*/ 579824 h 1414289"/>
                  <a:gd name="connsiteX24" fmla="*/ 436822 w 1414291"/>
                  <a:gd name="connsiteY24" fmla="*/ 550623 h 1414289"/>
                  <a:gd name="connsiteX25" fmla="*/ 469629 w 1414291"/>
                  <a:gd name="connsiteY25" fmla="*/ 532117 h 1414289"/>
                  <a:gd name="connsiteX26" fmla="*/ 508804 w 1414291"/>
                  <a:gd name="connsiteY26" fmla="*/ 525747 h 1414289"/>
                  <a:gd name="connsiteX27" fmla="*/ 545937 w 1414291"/>
                  <a:gd name="connsiteY27" fmla="*/ 532357 h 1414289"/>
                  <a:gd name="connsiteX28" fmla="*/ 573336 w 1414291"/>
                  <a:gd name="connsiteY28" fmla="*/ 550983 h 1414289"/>
                  <a:gd name="connsiteX29" fmla="*/ 588958 w 1414291"/>
                  <a:gd name="connsiteY29" fmla="*/ 580305 h 1414289"/>
                  <a:gd name="connsiteX30" fmla="*/ 590640 w 1414291"/>
                  <a:gd name="connsiteY30" fmla="*/ 618759 h 1414289"/>
                  <a:gd name="connsiteX31" fmla="*/ 578023 w 1414291"/>
                  <a:gd name="connsiteY31" fmla="*/ 657094 h 1414289"/>
                  <a:gd name="connsiteX32" fmla="*/ 553988 w 1414291"/>
                  <a:gd name="connsiteY32" fmla="*/ 686295 h 1414289"/>
                  <a:gd name="connsiteX33" fmla="*/ 521182 w 1414291"/>
                  <a:gd name="connsiteY33" fmla="*/ 704801 h 1414289"/>
                  <a:gd name="connsiteX34" fmla="*/ 482126 w 1414291"/>
                  <a:gd name="connsiteY34" fmla="*/ 711170 h 1414289"/>
                  <a:gd name="connsiteX35" fmla="*/ 444874 w 1414291"/>
                  <a:gd name="connsiteY35" fmla="*/ 704561 h 1414289"/>
                  <a:gd name="connsiteX36" fmla="*/ 700116 w 1414291"/>
                  <a:gd name="connsiteY36" fmla="*/ 888782 h 1414289"/>
                  <a:gd name="connsiteX37" fmla="*/ 687498 w 1414291"/>
                  <a:gd name="connsiteY37" fmla="*/ 927116 h 1414289"/>
                  <a:gd name="connsiteX38" fmla="*/ 663464 w 1414291"/>
                  <a:gd name="connsiteY38" fmla="*/ 956318 h 1414289"/>
                  <a:gd name="connsiteX39" fmla="*/ 630657 w 1414291"/>
                  <a:gd name="connsiteY39" fmla="*/ 974824 h 1414289"/>
                  <a:gd name="connsiteX40" fmla="*/ 591602 w 1414291"/>
                  <a:gd name="connsiteY40" fmla="*/ 981193 h 1414289"/>
                  <a:gd name="connsiteX41" fmla="*/ 554349 w 1414291"/>
                  <a:gd name="connsiteY41" fmla="*/ 974584 h 1414289"/>
                  <a:gd name="connsiteX42" fmla="*/ 526830 w 1414291"/>
                  <a:gd name="connsiteY42" fmla="*/ 955957 h 1414289"/>
                  <a:gd name="connsiteX43" fmla="*/ 511208 w 1414291"/>
                  <a:gd name="connsiteY43" fmla="*/ 926636 h 1414289"/>
                  <a:gd name="connsiteX44" fmla="*/ 509525 w 1414291"/>
                  <a:gd name="connsiteY44" fmla="*/ 888181 h 1414289"/>
                  <a:gd name="connsiteX45" fmla="*/ 522263 w 1414291"/>
                  <a:gd name="connsiteY45" fmla="*/ 849847 h 1414289"/>
                  <a:gd name="connsiteX46" fmla="*/ 546298 w 1414291"/>
                  <a:gd name="connsiteY46" fmla="*/ 820645 h 1414289"/>
                  <a:gd name="connsiteX47" fmla="*/ 579104 w 1414291"/>
                  <a:gd name="connsiteY47" fmla="*/ 802139 h 1414289"/>
                  <a:gd name="connsiteX48" fmla="*/ 618280 w 1414291"/>
                  <a:gd name="connsiteY48" fmla="*/ 795770 h 1414289"/>
                  <a:gd name="connsiteX49" fmla="*/ 655412 w 1414291"/>
                  <a:gd name="connsiteY49" fmla="*/ 802380 h 1414289"/>
                  <a:gd name="connsiteX50" fmla="*/ 682811 w 1414291"/>
                  <a:gd name="connsiteY50" fmla="*/ 821006 h 1414289"/>
                  <a:gd name="connsiteX51" fmla="*/ 698433 w 1414291"/>
                  <a:gd name="connsiteY51" fmla="*/ 850328 h 1414289"/>
                  <a:gd name="connsiteX52" fmla="*/ 700116 w 1414291"/>
                  <a:gd name="connsiteY52" fmla="*/ 888782 h 1414289"/>
                  <a:gd name="connsiteX53" fmla="*/ 684494 w 1414291"/>
                  <a:gd name="connsiteY53" fmla="*/ 707085 h 1414289"/>
                  <a:gd name="connsiteX54" fmla="*/ 651086 w 1414291"/>
                  <a:gd name="connsiteY54" fmla="*/ 707085 h 1414289"/>
                  <a:gd name="connsiteX55" fmla="*/ 623807 w 1414291"/>
                  <a:gd name="connsiteY55" fmla="*/ 530314 h 1414289"/>
                  <a:gd name="connsiteX56" fmla="*/ 666228 w 1414291"/>
                  <a:gd name="connsiteY56" fmla="*/ 530314 h 1414289"/>
                  <a:gd name="connsiteX57" fmla="*/ 678125 w 1414291"/>
                  <a:gd name="connsiteY57" fmla="*/ 643635 h 1414289"/>
                  <a:gd name="connsiteX58" fmla="*/ 678605 w 1414291"/>
                  <a:gd name="connsiteY58" fmla="*/ 643635 h 1414289"/>
                  <a:gd name="connsiteX59" fmla="*/ 731721 w 1414291"/>
                  <a:gd name="connsiteY59" fmla="*/ 530554 h 1414289"/>
                  <a:gd name="connsiteX60" fmla="*/ 767892 w 1414291"/>
                  <a:gd name="connsiteY60" fmla="*/ 530554 h 1414289"/>
                  <a:gd name="connsiteX61" fmla="*/ 788081 w 1414291"/>
                  <a:gd name="connsiteY61" fmla="*/ 646879 h 1414289"/>
                  <a:gd name="connsiteX62" fmla="*/ 788561 w 1414291"/>
                  <a:gd name="connsiteY62" fmla="*/ 646879 h 1414289"/>
                  <a:gd name="connsiteX63" fmla="*/ 834707 w 1414291"/>
                  <a:gd name="connsiteY63" fmla="*/ 530795 h 1414289"/>
                  <a:gd name="connsiteX64" fmla="*/ 874123 w 1414291"/>
                  <a:gd name="connsiteY64" fmla="*/ 530795 h 1414289"/>
                  <a:gd name="connsiteX65" fmla="*/ 797334 w 1414291"/>
                  <a:gd name="connsiteY65" fmla="*/ 707325 h 1414289"/>
                  <a:gd name="connsiteX66" fmla="*/ 762725 w 1414291"/>
                  <a:gd name="connsiteY66" fmla="*/ 707325 h 1414289"/>
                  <a:gd name="connsiteX67" fmla="*/ 741094 w 1414291"/>
                  <a:gd name="connsiteY67" fmla="*/ 584991 h 1414289"/>
                  <a:gd name="connsiteX68" fmla="*/ 740613 w 1414291"/>
                  <a:gd name="connsiteY68" fmla="*/ 584991 h 1414289"/>
                  <a:gd name="connsiteX69" fmla="*/ 684494 w 1414291"/>
                  <a:gd name="connsiteY69" fmla="*/ 707085 h 1414289"/>
                  <a:gd name="connsiteX70" fmla="*/ 893951 w 1414291"/>
                  <a:gd name="connsiteY70" fmla="*/ 977588 h 1414289"/>
                  <a:gd name="connsiteX71" fmla="*/ 843119 w 1414291"/>
                  <a:gd name="connsiteY71" fmla="*/ 977588 h 1414289"/>
                  <a:gd name="connsiteX72" fmla="*/ 783875 w 1414291"/>
                  <a:gd name="connsiteY72" fmla="*/ 851649 h 1414289"/>
                  <a:gd name="connsiteX73" fmla="*/ 783394 w 1414291"/>
                  <a:gd name="connsiteY73" fmla="*/ 851649 h 1414289"/>
                  <a:gd name="connsiteX74" fmla="*/ 765609 w 1414291"/>
                  <a:gd name="connsiteY74" fmla="*/ 977348 h 1414289"/>
                  <a:gd name="connsiteX75" fmla="*/ 726674 w 1414291"/>
                  <a:gd name="connsiteY75" fmla="*/ 977348 h 1414289"/>
                  <a:gd name="connsiteX76" fmla="*/ 751789 w 1414291"/>
                  <a:gd name="connsiteY76" fmla="*/ 800697 h 1414289"/>
                  <a:gd name="connsiteX77" fmla="*/ 804664 w 1414291"/>
                  <a:gd name="connsiteY77" fmla="*/ 800697 h 1414289"/>
                  <a:gd name="connsiteX78" fmla="*/ 862226 w 1414291"/>
                  <a:gd name="connsiteY78" fmla="*/ 923752 h 1414289"/>
                  <a:gd name="connsiteX79" fmla="*/ 862707 w 1414291"/>
                  <a:gd name="connsiteY79" fmla="*/ 923752 h 1414289"/>
                  <a:gd name="connsiteX80" fmla="*/ 880251 w 1414291"/>
                  <a:gd name="connsiteY80" fmla="*/ 801058 h 1414289"/>
                  <a:gd name="connsiteX81" fmla="*/ 919187 w 1414291"/>
                  <a:gd name="connsiteY81" fmla="*/ 801058 h 1414289"/>
                  <a:gd name="connsiteX82" fmla="*/ 894071 w 1414291"/>
                  <a:gd name="connsiteY82" fmla="*/ 977708 h 1414289"/>
                  <a:gd name="connsiteX83" fmla="*/ 1020611 w 1414291"/>
                  <a:gd name="connsiteY83" fmla="*/ 567326 h 1414289"/>
                  <a:gd name="connsiteX84" fmla="*/ 939496 w 1414291"/>
                  <a:gd name="connsiteY84" fmla="*/ 567086 h 1414289"/>
                  <a:gd name="connsiteX85" fmla="*/ 934689 w 1414291"/>
                  <a:gd name="connsiteY85" fmla="*/ 600013 h 1414289"/>
                  <a:gd name="connsiteX86" fmla="*/ 1011237 w 1414291"/>
                  <a:gd name="connsiteY86" fmla="*/ 600253 h 1414289"/>
                  <a:gd name="connsiteX87" fmla="*/ 1006190 w 1414291"/>
                  <a:gd name="connsiteY87" fmla="*/ 636184 h 1414289"/>
                  <a:gd name="connsiteX88" fmla="*/ 929642 w 1414291"/>
                  <a:gd name="connsiteY88" fmla="*/ 635944 h 1414289"/>
                  <a:gd name="connsiteX89" fmla="*/ 924594 w 1414291"/>
                  <a:gd name="connsiteY89" fmla="*/ 671875 h 1414289"/>
                  <a:gd name="connsiteX90" fmla="*/ 1010156 w 1414291"/>
                  <a:gd name="connsiteY90" fmla="*/ 672115 h 1414289"/>
                  <a:gd name="connsiteX91" fmla="*/ 1005109 w 1414291"/>
                  <a:gd name="connsiteY91" fmla="*/ 708046 h 1414289"/>
                  <a:gd name="connsiteX92" fmla="*/ 880612 w 1414291"/>
                  <a:gd name="connsiteY92" fmla="*/ 707685 h 1414289"/>
                  <a:gd name="connsiteX93" fmla="*/ 905728 w 1414291"/>
                  <a:gd name="connsiteY93" fmla="*/ 531155 h 1414289"/>
                  <a:gd name="connsiteX94" fmla="*/ 1025778 w 1414291"/>
                  <a:gd name="connsiteY94" fmla="*/ 531395 h 1414289"/>
                  <a:gd name="connsiteX95" fmla="*/ 1020731 w 1414291"/>
                  <a:gd name="connsiteY95" fmla="*/ 567326 h 1414289"/>
                  <a:gd name="connsiteX96" fmla="*/ 1201107 w 1414291"/>
                  <a:gd name="connsiteY96" fmla="*/ 585472 h 1414289"/>
                  <a:gd name="connsiteX97" fmla="*/ 1186807 w 1414291"/>
                  <a:gd name="connsiteY97" fmla="*/ 617197 h 1414289"/>
                  <a:gd name="connsiteX98" fmla="*/ 1156043 w 1414291"/>
                  <a:gd name="connsiteY98" fmla="*/ 633660 h 1414289"/>
                  <a:gd name="connsiteX99" fmla="*/ 1190291 w 1414291"/>
                  <a:gd name="connsiteY99" fmla="*/ 708286 h 1414289"/>
                  <a:gd name="connsiteX100" fmla="*/ 1143665 w 1414291"/>
                  <a:gd name="connsiteY100" fmla="*/ 708286 h 1414289"/>
                  <a:gd name="connsiteX101" fmla="*/ 1116627 w 1414291"/>
                  <a:gd name="connsiteY101" fmla="*/ 637506 h 1414289"/>
                  <a:gd name="connsiteX102" fmla="*/ 1097400 w 1414291"/>
                  <a:gd name="connsiteY102" fmla="*/ 637506 h 1414289"/>
                  <a:gd name="connsiteX103" fmla="*/ 1087546 w 1414291"/>
                  <a:gd name="connsiteY103" fmla="*/ 708046 h 1414289"/>
                  <a:gd name="connsiteX104" fmla="*/ 1048610 w 1414291"/>
                  <a:gd name="connsiteY104" fmla="*/ 708046 h 1414289"/>
                  <a:gd name="connsiteX105" fmla="*/ 1073726 w 1414291"/>
                  <a:gd name="connsiteY105" fmla="*/ 531395 h 1414289"/>
                  <a:gd name="connsiteX106" fmla="*/ 1142103 w 1414291"/>
                  <a:gd name="connsiteY106" fmla="*/ 531395 h 1414289"/>
                  <a:gd name="connsiteX107" fmla="*/ 1167339 w 1414291"/>
                  <a:gd name="connsiteY107" fmla="*/ 534280 h 1414289"/>
                  <a:gd name="connsiteX108" fmla="*/ 1187287 w 1414291"/>
                  <a:gd name="connsiteY108" fmla="*/ 543052 h 1414289"/>
                  <a:gd name="connsiteX109" fmla="*/ 1199424 w 1414291"/>
                  <a:gd name="connsiteY109" fmla="*/ 559515 h 1414289"/>
                  <a:gd name="connsiteX110" fmla="*/ 1201107 w 1414291"/>
                  <a:gd name="connsiteY110" fmla="*/ 585352 h 141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14291" h="1414289">
                    <a:moveTo>
                      <a:pt x="708888" y="2"/>
                    </a:moveTo>
                    <a:cubicBezTo>
                      <a:pt x="318334" y="-959"/>
                      <a:pt x="964" y="314849"/>
                      <a:pt x="2" y="705402"/>
                    </a:cubicBezTo>
                    <a:cubicBezTo>
                      <a:pt x="-959" y="1095956"/>
                      <a:pt x="314849" y="1413326"/>
                      <a:pt x="705403" y="1414287"/>
                    </a:cubicBezTo>
                    <a:cubicBezTo>
                      <a:pt x="1095958" y="1415248"/>
                      <a:pt x="1413328" y="1099441"/>
                      <a:pt x="1414289" y="708887"/>
                    </a:cubicBezTo>
                    <a:cubicBezTo>
                      <a:pt x="1415251" y="318333"/>
                      <a:pt x="1099443" y="964"/>
                      <a:pt x="708888" y="2"/>
                    </a:cubicBezTo>
                    <a:moveTo>
                      <a:pt x="377698" y="583429"/>
                    </a:moveTo>
                    <a:cubicBezTo>
                      <a:pt x="376136" y="593764"/>
                      <a:pt x="373252" y="602416"/>
                      <a:pt x="368926" y="609386"/>
                    </a:cubicBezTo>
                    <a:cubicBezTo>
                      <a:pt x="364600" y="616356"/>
                      <a:pt x="359192" y="621884"/>
                      <a:pt x="352823" y="626090"/>
                    </a:cubicBezTo>
                    <a:cubicBezTo>
                      <a:pt x="346454" y="630296"/>
                      <a:pt x="339123" y="633180"/>
                      <a:pt x="330832" y="634862"/>
                    </a:cubicBezTo>
                    <a:cubicBezTo>
                      <a:pt x="322660" y="636545"/>
                      <a:pt x="313888" y="637386"/>
                      <a:pt x="304514" y="637386"/>
                    </a:cubicBezTo>
                    <a:lnTo>
                      <a:pt x="276034" y="637386"/>
                    </a:lnTo>
                    <a:cubicBezTo>
                      <a:pt x="276034" y="637386"/>
                      <a:pt x="266420" y="706123"/>
                      <a:pt x="266420" y="706123"/>
                    </a:cubicBezTo>
                    <a:lnTo>
                      <a:pt x="227485" y="706123"/>
                    </a:lnTo>
                    <a:cubicBezTo>
                      <a:pt x="227485" y="706123"/>
                      <a:pt x="252601" y="529473"/>
                      <a:pt x="252601" y="529473"/>
                    </a:cubicBezTo>
                    <a:lnTo>
                      <a:pt x="318214" y="529473"/>
                    </a:lnTo>
                    <a:cubicBezTo>
                      <a:pt x="327347" y="529713"/>
                      <a:pt x="335879" y="530554"/>
                      <a:pt x="343810" y="532237"/>
                    </a:cubicBezTo>
                    <a:cubicBezTo>
                      <a:pt x="351741" y="533919"/>
                      <a:pt x="358351" y="536803"/>
                      <a:pt x="363879" y="540889"/>
                    </a:cubicBezTo>
                    <a:cubicBezTo>
                      <a:pt x="369406" y="544975"/>
                      <a:pt x="373372" y="550503"/>
                      <a:pt x="376016" y="557352"/>
                    </a:cubicBezTo>
                    <a:cubicBezTo>
                      <a:pt x="378660" y="564322"/>
                      <a:pt x="379260" y="572974"/>
                      <a:pt x="377698" y="583429"/>
                    </a:cubicBezTo>
                    <a:moveTo>
                      <a:pt x="444874" y="704561"/>
                    </a:moveTo>
                    <a:cubicBezTo>
                      <a:pt x="433818" y="700235"/>
                      <a:pt x="424685" y="693986"/>
                      <a:pt x="417355" y="685935"/>
                    </a:cubicBezTo>
                    <a:cubicBezTo>
                      <a:pt x="410024" y="677883"/>
                      <a:pt x="404857" y="668029"/>
                      <a:pt x="401732" y="656613"/>
                    </a:cubicBezTo>
                    <a:cubicBezTo>
                      <a:pt x="398608" y="645077"/>
                      <a:pt x="398007" y="632339"/>
                      <a:pt x="400050" y="618158"/>
                    </a:cubicBezTo>
                    <a:cubicBezTo>
                      <a:pt x="402093" y="604099"/>
                      <a:pt x="406299" y="591240"/>
                      <a:pt x="412788" y="579824"/>
                    </a:cubicBezTo>
                    <a:cubicBezTo>
                      <a:pt x="419277" y="568408"/>
                      <a:pt x="427208" y="558674"/>
                      <a:pt x="436822" y="550623"/>
                    </a:cubicBezTo>
                    <a:cubicBezTo>
                      <a:pt x="446436" y="542571"/>
                      <a:pt x="457371" y="536443"/>
                      <a:pt x="469629" y="532117"/>
                    </a:cubicBezTo>
                    <a:cubicBezTo>
                      <a:pt x="482006" y="527790"/>
                      <a:pt x="494985" y="525627"/>
                      <a:pt x="508804" y="525747"/>
                    </a:cubicBezTo>
                    <a:cubicBezTo>
                      <a:pt x="522624" y="525747"/>
                      <a:pt x="535001" y="528031"/>
                      <a:pt x="545937" y="532357"/>
                    </a:cubicBezTo>
                    <a:cubicBezTo>
                      <a:pt x="556873" y="536683"/>
                      <a:pt x="566005" y="542932"/>
                      <a:pt x="573336" y="550983"/>
                    </a:cubicBezTo>
                    <a:cubicBezTo>
                      <a:pt x="580666" y="559035"/>
                      <a:pt x="585834" y="568889"/>
                      <a:pt x="588958" y="580305"/>
                    </a:cubicBezTo>
                    <a:cubicBezTo>
                      <a:pt x="592082" y="591721"/>
                      <a:pt x="592683" y="604579"/>
                      <a:pt x="590640" y="618759"/>
                    </a:cubicBezTo>
                    <a:cubicBezTo>
                      <a:pt x="588597" y="632939"/>
                      <a:pt x="584392" y="645677"/>
                      <a:pt x="578023" y="657094"/>
                    </a:cubicBezTo>
                    <a:cubicBezTo>
                      <a:pt x="571654" y="668510"/>
                      <a:pt x="563722" y="678364"/>
                      <a:pt x="553988" y="686295"/>
                    </a:cubicBezTo>
                    <a:cubicBezTo>
                      <a:pt x="544375" y="694347"/>
                      <a:pt x="533319" y="700475"/>
                      <a:pt x="521182" y="704801"/>
                    </a:cubicBezTo>
                    <a:cubicBezTo>
                      <a:pt x="508924" y="709127"/>
                      <a:pt x="495946" y="711170"/>
                      <a:pt x="482126" y="711170"/>
                    </a:cubicBezTo>
                    <a:cubicBezTo>
                      <a:pt x="468307" y="711170"/>
                      <a:pt x="455929" y="709007"/>
                      <a:pt x="444874" y="704561"/>
                    </a:cubicBezTo>
                    <a:moveTo>
                      <a:pt x="700116" y="888782"/>
                    </a:moveTo>
                    <a:cubicBezTo>
                      <a:pt x="698073" y="902962"/>
                      <a:pt x="693867" y="915700"/>
                      <a:pt x="687498" y="927116"/>
                    </a:cubicBezTo>
                    <a:cubicBezTo>
                      <a:pt x="681129" y="938533"/>
                      <a:pt x="673198" y="948387"/>
                      <a:pt x="663464" y="956318"/>
                    </a:cubicBezTo>
                    <a:cubicBezTo>
                      <a:pt x="653850" y="964369"/>
                      <a:pt x="642915" y="970498"/>
                      <a:pt x="630657" y="974824"/>
                    </a:cubicBezTo>
                    <a:cubicBezTo>
                      <a:pt x="618400" y="979150"/>
                      <a:pt x="605421" y="981313"/>
                      <a:pt x="591602" y="981193"/>
                    </a:cubicBezTo>
                    <a:cubicBezTo>
                      <a:pt x="577782" y="981193"/>
                      <a:pt x="565405" y="979030"/>
                      <a:pt x="554349" y="974584"/>
                    </a:cubicBezTo>
                    <a:cubicBezTo>
                      <a:pt x="543293" y="970258"/>
                      <a:pt x="534160" y="964009"/>
                      <a:pt x="526830" y="955957"/>
                    </a:cubicBezTo>
                    <a:cubicBezTo>
                      <a:pt x="519499" y="947906"/>
                      <a:pt x="514332" y="938052"/>
                      <a:pt x="511208" y="926636"/>
                    </a:cubicBezTo>
                    <a:cubicBezTo>
                      <a:pt x="508083" y="915220"/>
                      <a:pt x="507482" y="902361"/>
                      <a:pt x="509525" y="888181"/>
                    </a:cubicBezTo>
                    <a:cubicBezTo>
                      <a:pt x="511568" y="874001"/>
                      <a:pt x="515774" y="861263"/>
                      <a:pt x="522263" y="849847"/>
                    </a:cubicBezTo>
                    <a:cubicBezTo>
                      <a:pt x="528753" y="838431"/>
                      <a:pt x="536684" y="828697"/>
                      <a:pt x="546298" y="820645"/>
                    </a:cubicBezTo>
                    <a:cubicBezTo>
                      <a:pt x="555911" y="812594"/>
                      <a:pt x="566847" y="806465"/>
                      <a:pt x="579104" y="802139"/>
                    </a:cubicBezTo>
                    <a:cubicBezTo>
                      <a:pt x="591361" y="797813"/>
                      <a:pt x="604460" y="795770"/>
                      <a:pt x="618280" y="795770"/>
                    </a:cubicBezTo>
                    <a:cubicBezTo>
                      <a:pt x="632099" y="795770"/>
                      <a:pt x="644477" y="797933"/>
                      <a:pt x="655412" y="802380"/>
                    </a:cubicBezTo>
                    <a:cubicBezTo>
                      <a:pt x="666348" y="806706"/>
                      <a:pt x="675481" y="812955"/>
                      <a:pt x="682811" y="821006"/>
                    </a:cubicBezTo>
                    <a:cubicBezTo>
                      <a:pt x="690142" y="829057"/>
                      <a:pt x="695309" y="838911"/>
                      <a:pt x="698433" y="850328"/>
                    </a:cubicBezTo>
                    <a:cubicBezTo>
                      <a:pt x="701558" y="861864"/>
                      <a:pt x="702159" y="874602"/>
                      <a:pt x="700116" y="888782"/>
                    </a:cubicBezTo>
                    <a:moveTo>
                      <a:pt x="684494" y="707085"/>
                    </a:moveTo>
                    <a:lnTo>
                      <a:pt x="651086" y="707085"/>
                    </a:lnTo>
                    <a:cubicBezTo>
                      <a:pt x="651086" y="707085"/>
                      <a:pt x="623807" y="530314"/>
                      <a:pt x="623807" y="530314"/>
                    </a:cubicBezTo>
                    <a:lnTo>
                      <a:pt x="666228" y="530314"/>
                    </a:lnTo>
                    <a:cubicBezTo>
                      <a:pt x="666228" y="530314"/>
                      <a:pt x="678125" y="643635"/>
                      <a:pt x="678125" y="643635"/>
                    </a:cubicBezTo>
                    <a:lnTo>
                      <a:pt x="678605" y="643635"/>
                    </a:lnTo>
                    <a:lnTo>
                      <a:pt x="731721" y="530554"/>
                    </a:lnTo>
                    <a:lnTo>
                      <a:pt x="767892" y="530554"/>
                    </a:lnTo>
                    <a:cubicBezTo>
                      <a:pt x="767892" y="530554"/>
                      <a:pt x="788081" y="646879"/>
                      <a:pt x="788081" y="646879"/>
                    </a:cubicBezTo>
                    <a:lnTo>
                      <a:pt x="788561" y="646879"/>
                    </a:lnTo>
                    <a:lnTo>
                      <a:pt x="834707" y="530795"/>
                    </a:lnTo>
                    <a:lnTo>
                      <a:pt x="874123" y="530795"/>
                    </a:lnTo>
                    <a:cubicBezTo>
                      <a:pt x="874123" y="530795"/>
                      <a:pt x="797334" y="707325"/>
                      <a:pt x="797334" y="707325"/>
                    </a:cubicBezTo>
                    <a:lnTo>
                      <a:pt x="762725" y="707325"/>
                    </a:lnTo>
                    <a:cubicBezTo>
                      <a:pt x="762725" y="707325"/>
                      <a:pt x="741094" y="584991"/>
                      <a:pt x="741094" y="584991"/>
                    </a:cubicBezTo>
                    <a:lnTo>
                      <a:pt x="740613" y="584991"/>
                    </a:lnTo>
                    <a:lnTo>
                      <a:pt x="684494" y="707085"/>
                    </a:lnTo>
                    <a:close/>
                    <a:moveTo>
                      <a:pt x="893951" y="977588"/>
                    </a:moveTo>
                    <a:lnTo>
                      <a:pt x="843119" y="977588"/>
                    </a:lnTo>
                    <a:cubicBezTo>
                      <a:pt x="843119" y="977588"/>
                      <a:pt x="783875" y="851649"/>
                      <a:pt x="783875" y="851649"/>
                    </a:cubicBezTo>
                    <a:lnTo>
                      <a:pt x="783394" y="851649"/>
                    </a:lnTo>
                    <a:lnTo>
                      <a:pt x="765609" y="977348"/>
                    </a:lnTo>
                    <a:lnTo>
                      <a:pt x="726674" y="977348"/>
                    </a:lnTo>
                    <a:cubicBezTo>
                      <a:pt x="726674" y="977348"/>
                      <a:pt x="751789" y="800697"/>
                      <a:pt x="751789" y="800697"/>
                    </a:cubicBezTo>
                    <a:lnTo>
                      <a:pt x="804664" y="800697"/>
                    </a:lnTo>
                    <a:cubicBezTo>
                      <a:pt x="804664" y="800697"/>
                      <a:pt x="862226" y="923752"/>
                      <a:pt x="862226" y="923752"/>
                    </a:cubicBezTo>
                    <a:lnTo>
                      <a:pt x="862707" y="923752"/>
                    </a:lnTo>
                    <a:lnTo>
                      <a:pt x="880251" y="801058"/>
                    </a:lnTo>
                    <a:lnTo>
                      <a:pt x="919187" y="801058"/>
                    </a:lnTo>
                    <a:cubicBezTo>
                      <a:pt x="919187" y="801058"/>
                      <a:pt x="894071" y="977708"/>
                      <a:pt x="894071" y="977708"/>
                    </a:cubicBezTo>
                    <a:close/>
                    <a:moveTo>
                      <a:pt x="1020611" y="567326"/>
                    </a:moveTo>
                    <a:lnTo>
                      <a:pt x="939496" y="567086"/>
                    </a:lnTo>
                    <a:lnTo>
                      <a:pt x="934689" y="600013"/>
                    </a:lnTo>
                    <a:lnTo>
                      <a:pt x="1011237" y="600253"/>
                    </a:lnTo>
                    <a:lnTo>
                      <a:pt x="1006190" y="636184"/>
                    </a:lnTo>
                    <a:lnTo>
                      <a:pt x="929642" y="635944"/>
                    </a:lnTo>
                    <a:lnTo>
                      <a:pt x="924594" y="671875"/>
                    </a:lnTo>
                    <a:lnTo>
                      <a:pt x="1010156" y="672115"/>
                    </a:lnTo>
                    <a:lnTo>
                      <a:pt x="1005109" y="708046"/>
                    </a:lnTo>
                    <a:lnTo>
                      <a:pt x="880612" y="707685"/>
                    </a:lnTo>
                    <a:lnTo>
                      <a:pt x="905728" y="531155"/>
                    </a:lnTo>
                    <a:lnTo>
                      <a:pt x="1025778" y="531395"/>
                    </a:lnTo>
                    <a:lnTo>
                      <a:pt x="1020731" y="567326"/>
                    </a:lnTo>
                    <a:close/>
                    <a:moveTo>
                      <a:pt x="1201107" y="585472"/>
                    </a:moveTo>
                    <a:cubicBezTo>
                      <a:pt x="1199184" y="597970"/>
                      <a:pt x="1194497" y="608545"/>
                      <a:pt x="1186807" y="617197"/>
                    </a:cubicBezTo>
                    <a:cubicBezTo>
                      <a:pt x="1179116" y="625849"/>
                      <a:pt x="1168901" y="631377"/>
                      <a:pt x="1156043" y="633660"/>
                    </a:cubicBezTo>
                    <a:lnTo>
                      <a:pt x="1190291" y="708286"/>
                    </a:lnTo>
                    <a:lnTo>
                      <a:pt x="1143665" y="708286"/>
                    </a:lnTo>
                    <a:cubicBezTo>
                      <a:pt x="1143665" y="708286"/>
                      <a:pt x="1116627" y="637506"/>
                      <a:pt x="1116627" y="637506"/>
                    </a:cubicBezTo>
                    <a:lnTo>
                      <a:pt x="1097400" y="637506"/>
                    </a:lnTo>
                    <a:cubicBezTo>
                      <a:pt x="1097400" y="637506"/>
                      <a:pt x="1087546" y="708046"/>
                      <a:pt x="1087546" y="708046"/>
                    </a:cubicBezTo>
                    <a:lnTo>
                      <a:pt x="1048610" y="708046"/>
                    </a:lnTo>
                    <a:cubicBezTo>
                      <a:pt x="1048610" y="708046"/>
                      <a:pt x="1073726" y="531395"/>
                      <a:pt x="1073726" y="531395"/>
                    </a:cubicBezTo>
                    <a:lnTo>
                      <a:pt x="1142103" y="531395"/>
                    </a:lnTo>
                    <a:cubicBezTo>
                      <a:pt x="1151116" y="531636"/>
                      <a:pt x="1159528" y="532477"/>
                      <a:pt x="1167339" y="534280"/>
                    </a:cubicBezTo>
                    <a:cubicBezTo>
                      <a:pt x="1175150" y="536082"/>
                      <a:pt x="1181759" y="538966"/>
                      <a:pt x="1187287" y="543052"/>
                    </a:cubicBezTo>
                    <a:cubicBezTo>
                      <a:pt x="1192815" y="547138"/>
                      <a:pt x="1196781" y="552666"/>
                      <a:pt x="1199424" y="559515"/>
                    </a:cubicBezTo>
                    <a:cubicBezTo>
                      <a:pt x="1202068" y="566485"/>
                      <a:pt x="1202669" y="575017"/>
                      <a:pt x="1201107" y="585352"/>
                    </a:cubicBezTo>
                  </a:path>
                </a:pathLst>
              </a:custGeom>
              <a:solidFill>
                <a:schemeClr val="accent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A307FF9-8958-3DED-080A-AB3E4E1D89D0}"/>
                  </a:ext>
                </a:extLst>
              </p:cNvPr>
              <p:cNvSpPr/>
              <p:nvPr/>
            </p:nvSpPr>
            <p:spPr>
              <a:xfrm>
                <a:off x="5684656" y="1172069"/>
                <a:ext cx="56660" cy="41819"/>
              </a:xfrm>
              <a:custGeom>
                <a:avLst/>
                <a:gdLst>
                  <a:gd name="connsiteX0" fmla="*/ 47708 w 56660"/>
                  <a:gd name="connsiteY0" fmla="*/ 3485 h 41819"/>
                  <a:gd name="connsiteX1" fmla="*/ 37253 w 56660"/>
                  <a:gd name="connsiteY1" fmla="*/ 601 h 41819"/>
                  <a:gd name="connsiteX2" fmla="*/ 25837 w 56660"/>
                  <a:gd name="connsiteY2" fmla="*/ 0 h 41819"/>
                  <a:gd name="connsiteX3" fmla="*/ 5888 w 56660"/>
                  <a:gd name="connsiteY3" fmla="*/ 0 h 41819"/>
                  <a:gd name="connsiteX4" fmla="*/ 0 w 56660"/>
                  <a:gd name="connsiteY4" fmla="*/ 41819 h 41819"/>
                  <a:gd name="connsiteX5" fmla="*/ 25957 w 56660"/>
                  <a:gd name="connsiteY5" fmla="*/ 41819 h 41819"/>
                  <a:gd name="connsiteX6" fmla="*/ 36171 w 56660"/>
                  <a:gd name="connsiteY6" fmla="*/ 40858 h 41819"/>
                  <a:gd name="connsiteX7" fmla="*/ 45424 w 56660"/>
                  <a:gd name="connsiteY7" fmla="*/ 37493 h 41819"/>
                  <a:gd name="connsiteX8" fmla="*/ 52635 w 56660"/>
                  <a:gd name="connsiteY8" fmla="*/ 31004 h 41819"/>
                  <a:gd name="connsiteX9" fmla="*/ 56360 w 56660"/>
                  <a:gd name="connsiteY9" fmla="*/ 20669 h 41819"/>
                  <a:gd name="connsiteX10" fmla="*/ 54798 w 56660"/>
                  <a:gd name="connsiteY10" fmla="*/ 9854 h 41819"/>
                  <a:gd name="connsiteX11" fmla="*/ 47588 w 56660"/>
                  <a:gd name="connsiteY11" fmla="*/ 3485 h 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60" h="41819">
                    <a:moveTo>
                      <a:pt x="47708" y="3485"/>
                    </a:moveTo>
                    <a:cubicBezTo>
                      <a:pt x="44583" y="2043"/>
                      <a:pt x="41098" y="1082"/>
                      <a:pt x="37253" y="601"/>
                    </a:cubicBezTo>
                    <a:cubicBezTo>
                      <a:pt x="33287" y="120"/>
                      <a:pt x="29562" y="0"/>
                      <a:pt x="25837" y="0"/>
                    </a:cubicBezTo>
                    <a:lnTo>
                      <a:pt x="5888" y="0"/>
                    </a:lnTo>
                    <a:cubicBezTo>
                      <a:pt x="5888" y="0"/>
                      <a:pt x="0" y="41819"/>
                      <a:pt x="0" y="41819"/>
                    </a:cubicBezTo>
                    <a:lnTo>
                      <a:pt x="25957" y="41819"/>
                    </a:lnTo>
                    <a:cubicBezTo>
                      <a:pt x="29442" y="41819"/>
                      <a:pt x="32807" y="41579"/>
                      <a:pt x="36171" y="40858"/>
                    </a:cubicBezTo>
                    <a:cubicBezTo>
                      <a:pt x="39536" y="40257"/>
                      <a:pt x="42540" y="39055"/>
                      <a:pt x="45424" y="37493"/>
                    </a:cubicBezTo>
                    <a:cubicBezTo>
                      <a:pt x="48309" y="35931"/>
                      <a:pt x="50712" y="33768"/>
                      <a:pt x="52635" y="31004"/>
                    </a:cubicBezTo>
                    <a:cubicBezTo>
                      <a:pt x="54678" y="28240"/>
                      <a:pt x="55879" y="24875"/>
                      <a:pt x="56360" y="20669"/>
                    </a:cubicBezTo>
                    <a:cubicBezTo>
                      <a:pt x="57081" y="16223"/>
                      <a:pt x="56480" y="12498"/>
                      <a:pt x="54798" y="9854"/>
                    </a:cubicBezTo>
                    <a:cubicBezTo>
                      <a:pt x="52995" y="7090"/>
                      <a:pt x="50592" y="4927"/>
                      <a:pt x="47588" y="3485"/>
                    </a:cubicBezTo>
                  </a:path>
                </a:pathLst>
              </a:custGeom>
              <a:solidFill>
                <a:schemeClr val="accent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E8267D7-DB08-B456-76A4-82FFB4B5BE90}"/>
                  </a:ext>
                </a:extLst>
              </p:cNvPr>
              <p:cNvSpPr/>
              <p:nvPr/>
            </p:nvSpPr>
            <p:spPr>
              <a:xfrm>
                <a:off x="5952967" y="1441251"/>
                <a:ext cx="111226" cy="113801"/>
              </a:xfrm>
              <a:custGeom>
                <a:avLst/>
                <a:gdLst>
                  <a:gd name="connsiteX0" fmla="*/ 101454 w 111226"/>
                  <a:gd name="connsiteY0" fmla="*/ 16223 h 113801"/>
                  <a:gd name="connsiteX1" fmla="*/ 85712 w 111226"/>
                  <a:gd name="connsiteY1" fmla="*/ 4326 h 113801"/>
                  <a:gd name="connsiteX2" fmla="*/ 63720 w 111226"/>
                  <a:gd name="connsiteY2" fmla="*/ 0 h 113801"/>
                  <a:gd name="connsiteX3" fmla="*/ 40528 w 111226"/>
                  <a:gd name="connsiteY3" fmla="*/ 4206 h 113801"/>
                  <a:gd name="connsiteX4" fmla="*/ 21541 w 111226"/>
                  <a:gd name="connsiteY4" fmla="*/ 15983 h 113801"/>
                  <a:gd name="connsiteX5" fmla="*/ 7961 w 111226"/>
                  <a:gd name="connsiteY5" fmla="*/ 34008 h 113801"/>
                  <a:gd name="connsiteX6" fmla="*/ 751 w 111226"/>
                  <a:gd name="connsiteY6" fmla="*/ 56720 h 113801"/>
                  <a:gd name="connsiteX7" fmla="*/ 1472 w 111226"/>
                  <a:gd name="connsiteY7" fmla="*/ 79553 h 113801"/>
                  <a:gd name="connsiteX8" fmla="*/ 10004 w 111226"/>
                  <a:gd name="connsiteY8" fmla="*/ 97578 h 113801"/>
                  <a:gd name="connsiteX9" fmla="*/ 25506 w 111226"/>
                  <a:gd name="connsiteY9" fmla="*/ 109475 h 113801"/>
                  <a:gd name="connsiteX10" fmla="*/ 47497 w 111226"/>
                  <a:gd name="connsiteY10" fmla="*/ 113801 h 113801"/>
                  <a:gd name="connsiteX11" fmla="*/ 70690 w 111226"/>
                  <a:gd name="connsiteY11" fmla="*/ 109595 h 113801"/>
                  <a:gd name="connsiteX12" fmla="*/ 89677 w 111226"/>
                  <a:gd name="connsiteY12" fmla="*/ 97819 h 113801"/>
                  <a:gd name="connsiteX13" fmla="*/ 103257 w 111226"/>
                  <a:gd name="connsiteY13" fmla="*/ 79913 h 113801"/>
                  <a:gd name="connsiteX14" fmla="*/ 110467 w 111226"/>
                  <a:gd name="connsiteY14" fmla="*/ 57081 h 113801"/>
                  <a:gd name="connsiteX15" fmla="*/ 109866 w 111226"/>
                  <a:gd name="connsiteY15" fmla="*/ 34369 h 113801"/>
                  <a:gd name="connsiteX16" fmla="*/ 101334 w 111226"/>
                  <a:gd name="connsiteY16" fmla="*/ 1622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1454" y="16223"/>
                    </a:moveTo>
                    <a:cubicBezTo>
                      <a:pt x="97248" y="11176"/>
                      <a:pt x="92081" y="7210"/>
                      <a:pt x="85712" y="4326"/>
                    </a:cubicBezTo>
                    <a:cubicBezTo>
                      <a:pt x="79463" y="1442"/>
                      <a:pt x="72132" y="0"/>
                      <a:pt x="63720" y="0"/>
                    </a:cubicBezTo>
                    <a:cubicBezTo>
                      <a:pt x="55429" y="0"/>
                      <a:pt x="47618" y="1322"/>
                      <a:pt x="40528" y="4206"/>
                    </a:cubicBezTo>
                    <a:cubicBezTo>
                      <a:pt x="33317" y="7090"/>
                      <a:pt x="27068" y="10935"/>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6039" y="92411"/>
                      <a:pt x="10004" y="97578"/>
                    </a:cubicBezTo>
                    <a:cubicBezTo>
                      <a:pt x="14090" y="102625"/>
                      <a:pt x="19257" y="106591"/>
                      <a:pt x="25506" y="109475"/>
                    </a:cubicBezTo>
                    <a:cubicBezTo>
                      <a:pt x="31755" y="112359"/>
                      <a:pt x="39085" y="113681"/>
                      <a:pt x="47497" y="113801"/>
                    </a:cubicBezTo>
                    <a:cubicBezTo>
                      <a:pt x="55789" y="113801"/>
                      <a:pt x="63600" y="112479"/>
                      <a:pt x="70690" y="109595"/>
                    </a:cubicBezTo>
                    <a:cubicBezTo>
                      <a:pt x="77901" y="106831"/>
                      <a:pt x="84149" y="102866"/>
                      <a:pt x="89677" y="97819"/>
                    </a:cubicBezTo>
                    <a:cubicBezTo>
                      <a:pt x="95205" y="92771"/>
                      <a:pt x="99651" y="86763"/>
                      <a:pt x="103257" y="79913"/>
                    </a:cubicBezTo>
                    <a:cubicBezTo>
                      <a:pt x="106862" y="73064"/>
                      <a:pt x="109265" y="65373"/>
                      <a:pt x="110467" y="57081"/>
                    </a:cubicBezTo>
                    <a:cubicBezTo>
                      <a:pt x="111668" y="48909"/>
                      <a:pt x="111428" y="41339"/>
                      <a:pt x="109866" y="34369"/>
                    </a:cubicBezTo>
                    <a:cubicBezTo>
                      <a:pt x="108304" y="27399"/>
                      <a:pt x="105420" y="21390"/>
                      <a:pt x="101334" y="16223"/>
                    </a:cubicBezTo>
                  </a:path>
                </a:pathLst>
              </a:custGeom>
              <a:solidFill>
                <a:schemeClr val="accent1"/>
              </a:solid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075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ver 1">
    <p:spTree>
      <p:nvGrpSpPr>
        <p:cNvPr id="1" name=""/>
        <p:cNvGrpSpPr/>
        <p:nvPr/>
      </p:nvGrpSpPr>
      <p:grpSpPr>
        <a:xfrm>
          <a:off x="0" y="0"/>
          <a:ext cx="0" cy="0"/>
          <a:chOff x="0" y="0"/>
          <a:chExt cx="0" cy="0"/>
        </a:xfrm>
      </p:grpSpPr>
      <p:pic>
        <p:nvPicPr>
          <p:cNvPr id="15" name="Picture 14" descr="A statue of a horse running&#10;&#10;Description automatically generated">
            <a:extLst>
              <a:ext uri="{FF2B5EF4-FFF2-40B4-BE49-F238E27FC236}">
                <a16:creationId xmlns:a16="http://schemas.microsoft.com/office/drawing/2014/main" id="{06EF4D66-5A26-1D35-DCAF-05808BF57BDB}"/>
              </a:ext>
            </a:extLst>
          </p:cNvPr>
          <p:cNvPicPr>
            <a:picLocks noChangeAspect="1"/>
          </p:cNvPicPr>
          <p:nvPr userDrawn="1"/>
        </p:nvPicPr>
        <p:blipFill rotWithShape="1">
          <a:blip r:embed="rId2" cstate="hqprint">
            <a:alphaModFix amt="1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51987" t="16415" r="10338" b="32586"/>
          <a:stretch/>
        </p:blipFill>
        <p:spPr>
          <a:xfrm flipH="1">
            <a:off x="0" y="-1"/>
            <a:ext cx="7599679" cy="6858000"/>
          </a:xfrm>
          <a:prstGeom prst="rect">
            <a:avLst/>
          </a:prstGeom>
        </p:spPr>
      </p:pic>
      <p:pic>
        <p:nvPicPr>
          <p:cNvPr id="11" name="Picture 10" descr="A statue of a horse running&#10;&#10;Description automatically generated">
            <a:extLst>
              <a:ext uri="{FF2B5EF4-FFF2-40B4-BE49-F238E27FC236}">
                <a16:creationId xmlns:a16="http://schemas.microsoft.com/office/drawing/2014/main" id="{85143FB7-ED5D-4AA7-FD1B-9C96D999E177}"/>
              </a:ext>
            </a:extLst>
          </p:cNvPr>
          <p:cNvPicPr>
            <a:picLocks noChangeAspect="1"/>
          </p:cNvPicPr>
          <p:nvPr userDrawn="1"/>
        </p:nvPicPr>
        <p:blipFill rotWithShape="1">
          <a:blip r:embed="rId2" cstate="hqprint">
            <a:alphaModFix amt="1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29222" t="16415" r="69204" b="32586"/>
          <a:stretch/>
        </p:blipFill>
        <p:spPr>
          <a:xfrm flipH="1">
            <a:off x="11874497" y="-1"/>
            <a:ext cx="317501" cy="6858000"/>
          </a:xfrm>
          <a:prstGeom prst="rect">
            <a:avLst/>
          </a:prstGeom>
        </p:spPr>
      </p:pic>
      <p:sp>
        <p:nvSpPr>
          <p:cNvPr id="104" name="Title 1"/>
          <p:cNvSpPr>
            <a:spLocks noGrp="1"/>
          </p:cNvSpPr>
          <p:nvPr userDrawn="1">
            <p:ph type="ctrTitle" hasCustomPrompt="1"/>
          </p:nvPr>
        </p:nvSpPr>
        <p:spPr>
          <a:xfrm>
            <a:off x="304800" y="2527431"/>
            <a:ext cx="5156198" cy="1156944"/>
          </a:xfrm>
          <a:prstGeom prst="rect">
            <a:avLst/>
          </a:prstGeom>
        </p:spPr>
        <p:txBody>
          <a:bodyPr lIns="0" tIns="0" rIns="0" bIns="0" anchor="b" anchorCtr="0">
            <a:noAutofit/>
          </a:bodyPr>
          <a:lstStyle>
            <a:lvl1pPr algn="l">
              <a:lnSpc>
                <a:spcPts val="4400"/>
              </a:lnSpc>
              <a:defRPr sz="4400" b="1" cap="all" baseline="0">
                <a:solidFill>
                  <a:schemeClr val="accent2"/>
                </a:solidFill>
                <a:latin typeface="+mj-lt"/>
              </a:defRPr>
            </a:lvl1pPr>
          </a:lstStyle>
          <a:p>
            <a:r>
              <a:rPr lang="en-US" dirty="0"/>
              <a:t>Cover Slide 1</a:t>
            </a:r>
          </a:p>
        </p:txBody>
      </p:sp>
      <p:sp>
        <p:nvSpPr>
          <p:cNvPr id="105" name="Subtitle 2"/>
          <p:cNvSpPr>
            <a:spLocks noGrp="1"/>
          </p:cNvSpPr>
          <p:nvPr userDrawn="1">
            <p:ph type="subTitle" idx="1" hasCustomPrompt="1"/>
          </p:nvPr>
        </p:nvSpPr>
        <p:spPr>
          <a:xfrm>
            <a:off x="304800" y="3840755"/>
            <a:ext cx="5156198" cy="290483"/>
          </a:xfrm>
          <a:prstGeom prst="rect">
            <a:avLst/>
          </a:prstGeom>
        </p:spPr>
        <p:txBody>
          <a:bodyPr lIns="0" tIns="0" rIns="0" bIns="0">
            <a:noAutofit/>
          </a:bodyPr>
          <a:lstStyle>
            <a:lvl1pPr marL="0" indent="0" algn="l">
              <a:lnSpc>
                <a:spcPct val="100000"/>
              </a:lnSpc>
              <a:spcBef>
                <a:spcPts val="0"/>
              </a:spcBef>
              <a:buNone/>
              <a:defRPr sz="20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cxnSp>
        <p:nvCxnSpPr>
          <p:cNvPr id="12" name="Straight Connector 11">
            <a:extLst>
              <a:ext uri="{FF2B5EF4-FFF2-40B4-BE49-F238E27FC236}">
                <a16:creationId xmlns:a16="http://schemas.microsoft.com/office/drawing/2014/main" id="{E5695398-6A38-425E-1D30-A56926D3D9E3}"/>
              </a:ext>
            </a:extLst>
          </p:cNvPr>
          <p:cNvCxnSpPr>
            <a:cxnSpLocks/>
          </p:cNvCxnSpPr>
          <p:nvPr userDrawn="1"/>
        </p:nvCxnSpPr>
        <p:spPr>
          <a:xfrm flipH="1">
            <a:off x="304800" y="2314071"/>
            <a:ext cx="245653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descr="A horse statue in the dark&#10;&#10;Description automatically generated">
            <a:extLst>
              <a:ext uri="{FF2B5EF4-FFF2-40B4-BE49-F238E27FC236}">
                <a16:creationId xmlns:a16="http://schemas.microsoft.com/office/drawing/2014/main" id="{CF2F2A92-FF93-8197-13A7-B1670F74F3E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32197" t="16488" r="48166" b="32622"/>
          <a:stretch/>
        </p:blipFill>
        <p:spPr>
          <a:xfrm flipH="1">
            <a:off x="7599679" y="0"/>
            <a:ext cx="3970019" cy="6858000"/>
          </a:xfrm>
          <a:prstGeom prst="rect">
            <a:avLst/>
          </a:prstGeom>
        </p:spPr>
      </p:pic>
      <p:sp>
        <p:nvSpPr>
          <p:cNvPr id="5" name="Rectangle 4">
            <a:extLst>
              <a:ext uri="{FF2B5EF4-FFF2-40B4-BE49-F238E27FC236}">
                <a16:creationId xmlns:a16="http://schemas.microsoft.com/office/drawing/2014/main" id="{E0E2AACF-9938-94BC-00F6-1BDED4234277}"/>
              </a:ext>
            </a:extLst>
          </p:cNvPr>
          <p:cNvSpPr>
            <a:spLocks/>
          </p:cNvSpPr>
          <p:nvPr userDrawn="1"/>
        </p:nvSpPr>
        <p:spPr>
          <a:xfrm>
            <a:off x="11569698" y="0"/>
            <a:ext cx="3175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822257-666D-EEF0-A062-E9F274B21C97}"/>
              </a:ext>
            </a:extLst>
          </p:cNvPr>
          <p:cNvSpPr>
            <a:spLocks/>
          </p:cNvSpPr>
          <p:nvPr userDrawn="1"/>
        </p:nvSpPr>
        <p:spPr>
          <a:xfrm>
            <a:off x="7440928" y="0"/>
            <a:ext cx="1587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tatue of a horse&#10;&#10;Description automatically generated">
            <a:extLst>
              <a:ext uri="{FF2B5EF4-FFF2-40B4-BE49-F238E27FC236}">
                <a16:creationId xmlns:a16="http://schemas.microsoft.com/office/drawing/2014/main" id="{27B8329B-FFC5-4CED-93E5-18494D00768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29134" t="19196" r="39071" b="32586"/>
          <a:stretch/>
        </p:blipFill>
        <p:spPr>
          <a:xfrm flipH="1">
            <a:off x="5778499" y="373876"/>
            <a:ext cx="6413501" cy="6484125"/>
          </a:xfrm>
          <a:prstGeom prst="rect">
            <a:avLst/>
          </a:prstGeom>
        </p:spPr>
      </p:pic>
      <p:pic>
        <p:nvPicPr>
          <p:cNvPr id="6" name="Graphic 5">
            <a:extLst>
              <a:ext uri="{FF2B5EF4-FFF2-40B4-BE49-F238E27FC236}">
                <a16:creationId xmlns:a16="http://schemas.microsoft.com/office/drawing/2014/main" id="{4E698D03-72DF-0E89-5469-9FAEC419F12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4801" y="6083129"/>
            <a:ext cx="3497942" cy="362437"/>
          </a:xfrm>
          <a:prstGeom prst="rect">
            <a:avLst/>
          </a:prstGeom>
        </p:spPr>
      </p:pic>
    </p:spTree>
    <p:extLst>
      <p:ext uri="{BB962C8B-B14F-4D97-AF65-F5344CB8AC3E}">
        <p14:creationId xmlns:p14="http://schemas.microsoft.com/office/powerpoint/2010/main" val="386392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23491-B37E-0CC3-90ED-32F6A5CE7172}"/>
              </a:ext>
            </a:extLst>
          </p:cNvPr>
          <p:cNvPicPr>
            <a:picLocks noChangeAspect="1"/>
          </p:cNvPicPr>
          <p:nvPr userDrawn="1"/>
        </p:nvPicPr>
        <p:blipFill rotWithShape="1">
          <a:blip r:embed="rId2"/>
          <a:srcRect t="16079" b="29089"/>
          <a:stretch/>
        </p:blipFill>
        <p:spPr>
          <a:xfrm>
            <a:off x="0" y="0"/>
            <a:ext cx="12192000" cy="3760381"/>
          </a:xfrm>
          <a:prstGeom prst="rect">
            <a:avLst/>
          </a:prstGeom>
        </p:spPr>
      </p:pic>
      <p:sp>
        <p:nvSpPr>
          <p:cNvPr id="104" name="Title 1"/>
          <p:cNvSpPr>
            <a:spLocks noGrp="1"/>
          </p:cNvSpPr>
          <p:nvPr>
            <p:ph type="ctrTitle" hasCustomPrompt="1"/>
          </p:nvPr>
        </p:nvSpPr>
        <p:spPr>
          <a:xfrm>
            <a:off x="304800" y="4155774"/>
            <a:ext cx="11582400" cy="1156944"/>
          </a:xfrm>
          <a:prstGeom prst="rect">
            <a:avLst/>
          </a:prstGeom>
        </p:spPr>
        <p:txBody>
          <a:bodyPr lIns="0" tIns="0" rIns="0" bIns="0" anchor="b" anchorCtr="0">
            <a:noAutofit/>
          </a:bodyPr>
          <a:lstStyle>
            <a:lvl1pPr algn="l">
              <a:lnSpc>
                <a:spcPts val="4400"/>
              </a:lnSpc>
              <a:defRPr sz="4400" b="1" cap="all" baseline="0">
                <a:solidFill>
                  <a:schemeClr val="accent2"/>
                </a:solidFill>
                <a:latin typeface="+mj-lt"/>
              </a:defRPr>
            </a:lvl1pPr>
          </a:lstStyle>
          <a:p>
            <a:r>
              <a:rPr lang="en-US" dirty="0"/>
              <a:t>Divider Slide 1</a:t>
            </a:r>
          </a:p>
        </p:txBody>
      </p:sp>
      <p:sp>
        <p:nvSpPr>
          <p:cNvPr id="105" name="Subtitle 2"/>
          <p:cNvSpPr>
            <a:spLocks noGrp="1"/>
          </p:cNvSpPr>
          <p:nvPr>
            <p:ph type="subTitle" idx="1" hasCustomPrompt="1"/>
          </p:nvPr>
        </p:nvSpPr>
        <p:spPr>
          <a:xfrm>
            <a:off x="304800" y="5469098"/>
            <a:ext cx="11582400" cy="290483"/>
          </a:xfrm>
          <a:prstGeom prst="rect">
            <a:avLst/>
          </a:prstGeom>
        </p:spPr>
        <p:txBody>
          <a:bodyPr lIns="0" tIns="0" rIns="0" bIns="0">
            <a:noAutofit/>
          </a:bodyPr>
          <a:lstStyle>
            <a:lvl1pPr marL="0" indent="0" algn="l">
              <a:lnSpc>
                <a:spcPct val="100000"/>
              </a:lnSpc>
              <a:spcBef>
                <a:spcPts val="0"/>
              </a:spcBef>
              <a:buNone/>
              <a:defRPr sz="20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sp>
        <p:nvSpPr>
          <p:cNvPr id="2" name="Rectangle 1">
            <a:extLst>
              <a:ext uri="{FF2B5EF4-FFF2-40B4-BE49-F238E27FC236}">
                <a16:creationId xmlns:a16="http://schemas.microsoft.com/office/drawing/2014/main" id="{21D32108-DA18-6C5E-7B1D-92112770E75B}"/>
              </a:ext>
            </a:extLst>
          </p:cNvPr>
          <p:cNvSpPr>
            <a:spLocks/>
          </p:cNvSpPr>
          <p:nvPr userDrawn="1"/>
        </p:nvSpPr>
        <p:spPr>
          <a:xfrm>
            <a:off x="0" y="3760382"/>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DBD0C4D3-1980-E8BE-BFB7-B755CD8B79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01" y="6083129"/>
            <a:ext cx="3497942" cy="362437"/>
          </a:xfrm>
          <a:prstGeom prst="rect">
            <a:avLst/>
          </a:prstGeom>
        </p:spPr>
      </p:pic>
    </p:spTree>
    <p:extLst>
      <p:ext uri="{BB962C8B-B14F-4D97-AF65-F5344CB8AC3E}">
        <p14:creationId xmlns:p14="http://schemas.microsoft.com/office/powerpoint/2010/main" val="1094706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Divider 1">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5BCB2CA-E6DE-7A5C-3E40-4C5B18D4D9D9}"/>
              </a:ext>
            </a:extLst>
          </p:cNvPr>
          <p:cNvSpPr>
            <a:spLocks noGrp="1"/>
          </p:cNvSpPr>
          <p:nvPr>
            <p:ph type="pic" sz="quarter" idx="10"/>
          </p:nvPr>
        </p:nvSpPr>
        <p:spPr>
          <a:xfrm>
            <a:off x="0" y="0"/>
            <a:ext cx="12192000" cy="6858000"/>
          </a:xfrm>
          <a:custGeom>
            <a:avLst/>
            <a:gdLst>
              <a:gd name="connsiteX0" fmla="*/ 11887200 w 12192000"/>
              <a:gd name="connsiteY0" fmla="*/ 0 h 6858000"/>
              <a:gd name="connsiteX1" fmla="*/ 12192000 w 12192000"/>
              <a:gd name="connsiteY1" fmla="*/ 0 h 6858000"/>
              <a:gd name="connsiteX2" fmla="*/ 12192000 w 12192000"/>
              <a:gd name="connsiteY2" fmla="*/ 6858000 h 6858000"/>
              <a:gd name="connsiteX3" fmla="*/ 11887200 w 12192000"/>
              <a:gd name="connsiteY3" fmla="*/ 6858000 h 6858000"/>
              <a:gd name="connsiteX4" fmla="*/ 0 w 12192000"/>
              <a:gd name="connsiteY4" fmla="*/ 0 h 6858000"/>
              <a:gd name="connsiteX5" fmla="*/ 6513824 w 12192000"/>
              <a:gd name="connsiteY5" fmla="*/ 0 h 6858000"/>
              <a:gd name="connsiteX6" fmla="*/ 6513824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887200" y="0"/>
                </a:moveTo>
                <a:lnTo>
                  <a:pt x="12192000" y="0"/>
                </a:lnTo>
                <a:lnTo>
                  <a:pt x="12192000" y="6858000"/>
                </a:lnTo>
                <a:lnTo>
                  <a:pt x="11887200" y="6858000"/>
                </a:lnTo>
                <a:close/>
                <a:moveTo>
                  <a:pt x="0" y="0"/>
                </a:moveTo>
                <a:lnTo>
                  <a:pt x="6513824" y="0"/>
                </a:lnTo>
                <a:lnTo>
                  <a:pt x="6513824" y="6858000"/>
                </a:lnTo>
                <a:lnTo>
                  <a:pt x="0" y="6858000"/>
                </a:lnTo>
                <a:close/>
              </a:path>
            </a:pathLst>
          </a:custGeom>
        </p:spPr>
        <p:txBody>
          <a:bodyPr wrap="square">
            <a:noAutofit/>
          </a:bodyPr>
          <a:lstStyle/>
          <a:p>
            <a:endParaRPr lang="en-PH" dirty="0"/>
          </a:p>
        </p:txBody>
      </p:sp>
      <p:sp>
        <p:nvSpPr>
          <p:cNvPr id="18" name="Rectangle 17">
            <a:extLst>
              <a:ext uri="{FF2B5EF4-FFF2-40B4-BE49-F238E27FC236}">
                <a16:creationId xmlns:a16="http://schemas.microsoft.com/office/drawing/2014/main" id="{24D63213-799F-6826-8DB8-E78C57F1196B}"/>
              </a:ext>
            </a:extLst>
          </p:cNvPr>
          <p:cNvSpPr/>
          <p:nvPr userDrawn="1"/>
        </p:nvSpPr>
        <p:spPr>
          <a:xfrm>
            <a:off x="11704320" y="0"/>
            <a:ext cx="182880" cy="68579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DB3C804-BD3D-4630-0CE4-006E5D2E21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1802" y="755204"/>
            <a:ext cx="3111500" cy="463996"/>
          </a:xfrm>
          <a:prstGeom prst="rect">
            <a:avLst/>
          </a:prstGeom>
        </p:spPr>
      </p:pic>
      <p:sp>
        <p:nvSpPr>
          <p:cNvPr id="12" name="Title 1">
            <a:extLst>
              <a:ext uri="{FF2B5EF4-FFF2-40B4-BE49-F238E27FC236}">
                <a16:creationId xmlns:a16="http://schemas.microsoft.com/office/drawing/2014/main" id="{EEC0299E-540D-2DEE-4537-5C219B9F169C}"/>
              </a:ext>
            </a:extLst>
          </p:cNvPr>
          <p:cNvSpPr>
            <a:spLocks noGrp="1"/>
          </p:cNvSpPr>
          <p:nvPr>
            <p:ph type="ctrTitle" hasCustomPrompt="1"/>
          </p:nvPr>
        </p:nvSpPr>
        <p:spPr>
          <a:xfrm>
            <a:off x="6961802" y="3875938"/>
            <a:ext cx="4314094" cy="1156944"/>
          </a:xfrm>
          <a:prstGeom prst="rect">
            <a:avLst/>
          </a:prstGeom>
        </p:spPr>
        <p:txBody>
          <a:bodyPr lIns="0" tIns="0" rIns="0" bIns="0" anchor="b" anchorCtr="0">
            <a:noAutofit/>
          </a:bodyPr>
          <a:lstStyle>
            <a:lvl1pPr algn="l">
              <a:lnSpc>
                <a:spcPts val="4400"/>
              </a:lnSpc>
              <a:defRPr sz="4400" b="1" cap="all" baseline="0">
                <a:solidFill>
                  <a:schemeClr val="accent2"/>
                </a:solidFill>
                <a:latin typeface="+mj-lt"/>
              </a:defRPr>
            </a:lvl1pPr>
          </a:lstStyle>
          <a:p>
            <a:r>
              <a:rPr lang="en-US" dirty="0"/>
              <a:t>Divider Slide 1</a:t>
            </a:r>
          </a:p>
        </p:txBody>
      </p:sp>
      <p:sp>
        <p:nvSpPr>
          <p:cNvPr id="13" name="Subtitle 2">
            <a:extLst>
              <a:ext uri="{FF2B5EF4-FFF2-40B4-BE49-F238E27FC236}">
                <a16:creationId xmlns:a16="http://schemas.microsoft.com/office/drawing/2014/main" id="{28C41362-7669-4B24-DC61-29B6F6FF4263}"/>
              </a:ext>
            </a:extLst>
          </p:cNvPr>
          <p:cNvSpPr>
            <a:spLocks noGrp="1"/>
          </p:cNvSpPr>
          <p:nvPr>
            <p:ph type="subTitle" idx="1" hasCustomPrompt="1"/>
          </p:nvPr>
        </p:nvSpPr>
        <p:spPr>
          <a:xfrm>
            <a:off x="6961802" y="5189262"/>
            <a:ext cx="4314094" cy="290483"/>
          </a:xfrm>
          <a:prstGeom prst="rect">
            <a:avLst/>
          </a:prstGeom>
        </p:spPr>
        <p:txBody>
          <a:bodyPr lIns="0" tIns="0" rIns="0" bIns="0">
            <a:noAutofit/>
          </a:bodyPr>
          <a:lstStyle>
            <a:lvl1pPr marL="0" indent="0" algn="l">
              <a:lnSpc>
                <a:spcPct val="100000"/>
              </a:lnSpc>
              <a:spcBef>
                <a:spcPts val="0"/>
              </a:spcBef>
              <a:buNone/>
              <a:defRPr sz="18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cxnSp>
        <p:nvCxnSpPr>
          <p:cNvPr id="14" name="Straight Connector 13">
            <a:extLst>
              <a:ext uri="{FF2B5EF4-FFF2-40B4-BE49-F238E27FC236}">
                <a16:creationId xmlns:a16="http://schemas.microsoft.com/office/drawing/2014/main" id="{AA64AE72-DB5E-5334-004D-DD609DD2CAD7}"/>
              </a:ext>
            </a:extLst>
          </p:cNvPr>
          <p:cNvCxnSpPr>
            <a:cxnSpLocks/>
          </p:cNvCxnSpPr>
          <p:nvPr userDrawn="1"/>
        </p:nvCxnSpPr>
        <p:spPr>
          <a:xfrm flipH="1">
            <a:off x="6961802" y="1466082"/>
            <a:ext cx="38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99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784163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23491-B37E-0CC3-90ED-32F6A5CE7172}"/>
              </a:ext>
            </a:extLst>
          </p:cNvPr>
          <p:cNvPicPr>
            <a:picLocks noChangeAspect="1"/>
          </p:cNvPicPr>
          <p:nvPr userDrawn="1"/>
        </p:nvPicPr>
        <p:blipFill rotWithShape="1">
          <a:blip r:embed="rId2"/>
          <a:srcRect l="18109" r="18109"/>
          <a:stretch/>
        </p:blipFill>
        <p:spPr>
          <a:xfrm>
            <a:off x="4419600" y="1"/>
            <a:ext cx="7772400" cy="6854574"/>
          </a:xfrm>
          <a:prstGeom prst="rect">
            <a:avLst/>
          </a:prstGeom>
        </p:spPr>
      </p:pic>
      <p:sp>
        <p:nvSpPr>
          <p:cNvPr id="104" name="Title 1"/>
          <p:cNvSpPr>
            <a:spLocks noGrp="1"/>
          </p:cNvSpPr>
          <p:nvPr>
            <p:ph type="ctrTitle" hasCustomPrompt="1"/>
          </p:nvPr>
        </p:nvSpPr>
        <p:spPr>
          <a:xfrm>
            <a:off x="304800" y="961916"/>
            <a:ext cx="3810000" cy="1156944"/>
          </a:xfrm>
          <a:prstGeom prst="rect">
            <a:avLst/>
          </a:prstGeom>
        </p:spPr>
        <p:txBody>
          <a:bodyPr lIns="0" tIns="0" rIns="0" bIns="0" anchor="b" anchorCtr="0">
            <a:noAutofit/>
          </a:bodyPr>
          <a:lstStyle>
            <a:lvl1pPr algn="l">
              <a:lnSpc>
                <a:spcPts val="4400"/>
              </a:lnSpc>
              <a:defRPr sz="4000" b="1" cap="all" baseline="0">
                <a:solidFill>
                  <a:schemeClr val="accent2"/>
                </a:solidFill>
                <a:latin typeface="+mj-lt"/>
              </a:defRPr>
            </a:lvl1pPr>
          </a:lstStyle>
          <a:p>
            <a:r>
              <a:rPr lang="en-US" dirty="0"/>
              <a:t>Divider Slide 1</a:t>
            </a:r>
          </a:p>
        </p:txBody>
      </p:sp>
      <p:sp>
        <p:nvSpPr>
          <p:cNvPr id="105" name="Subtitle 2"/>
          <p:cNvSpPr>
            <a:spLocks noGrp="1"/>
          </p:cNvSpPr>
          <p:nvPr>
            <p:ph type="subTitle" idx="1" hasCustomPrompt="1"/>
          </p:nvPr>
        </p:nvSpPr>
        <p:spPr>
          <a:xfrm>
            <a:off x="304800" y="2275240"/>
            <a:ext cx="3810000" cy="290483"/>
          </a:xfrm>
          <a:prstGeom prst="rect">
            <a:avLst/>
          </a:prstGeom>
        </p:spPr>
        <p:txBody>
          <a:bodyPr lIns="0" tIns="0" rIns="0" bIns="0">
            <a:noAutofit/>
          </a:bodyPr>
          <a:lstStyle>
            <a:lvl1pPr marL="0" indent="0" algn="l">
              <a:lnSpc>
                <a:spcPct val="100000"/>
              </a:lnSpc>
              <a:spcBef>
                <a:spcPts val="0"/>
              </a:spcBef>
              <a:buNone/>
              <a:defRPr sz="1800">
                <a:solidFill>
                  <a:schemeClr val="tx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6" name="Graphic 5">
            <a:extLst>
              <a:ext uri="{FF2B5EF4-FFF2-40B4-BE49-F238E27FC236}">
                <a16:creationId xmlns:a16="http://schemas.microsoft.com/office/drawing/2014/main" id="{51FC40F2-CC29-81E9-C86C-95990D92DD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00" y="5902102"/>
            <a:ext cx="3111500" cy="463996"/>
          </a:xfrm>
          <a:prstGeom prst="rect">
            <a:avLst/>
          </a:prstGeom>
        </p:spPr>
      </p:pic>
      <p:cxnSp>
        <p:nvCxnSpPr>
          <p:cNvPr id="7" name="Straight Connector 6">
            <a:extLst>
              <a:ext uri="{FF2B5EF4-FFF2-40B4-BE49-F238E27FC236}">
                <a16:creationId xmlns:a16="http://schemas.microsoft.com/office/drawing/2014/main" id="{27D87631-C406-3075-4E80-A78B266E66CC}"/>
              </a:ext>
            </a:extLst>
          </p:cNvPr>
          <p:cNvCxnSpPr>
            <a:cxnSpLocks/>
          </p:cNvCxnSpPr>
          <p:nvPr userDrawn="1"/>
        </p:nvCxnSpPr>
        <p:spPr>
          <a:xfrm flipH="1">
            <a:off x="304800" y="5626100"/>
            <a:ext cx="381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C42DA7-3C4F-AE65-6206-1574CDBF1B19}"/>
              </a:ext>
            </a:extLst>
          </p:cNvPr>
          <p:cNvSpPr/>
          <p:nvPr userDrawn="1"/>
        </p:nvSpPr>
        <p:spPr>
          <a:xfrm>
            <a:off x="4419600" y="0"/>
            <a:ext cx="139700" cy="68579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405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CF977-E0E1-3EE1-5042-08323EBC6E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757" b="15757"/>
          <a:stretch/>
        </p:blipFill>
        <p:spPr>
          <a:xfrm>
            <a:off x="0" y="0"/>
            <a:ext cx="12192000" cy="6858000"/>
          </a:xfrm>
          <a:prstGeom prst="rect">
            <a:avLst/>
          </a:prstGeom>
        </p:spPr>
      </p:pic>
      <p:sp>
        <p:nvSpPr>
          <p:cNvPr id="104" name="Title 1"/>
          <p:cNvSpPr>
            <a:spLocks noGrp="1"/>
          </p:cNvSpPr>
          <p:nvPr>
            <p:ph type="ctrTitle" hasCustomPrompt="1"/>
          </p:nvPr>
        </p:nvSpPr>
        <p:spPr>
          <a:xfrm>
            <a:off x="5511800" y="4489450"/>
            <a:ext cx="6375400" cy="559422"/>
          </a:xfrm>
          <a:prstGeom prst="rect">
            <a:avLst/>
          </a:prstGeom>
        </p:spPr>
        <p:txBody>
          <a:bodyPr lIns="0" tIns="0" rIns="0" bIns="0" anchor="b" anchorCtr="0">
            <a:noAutofit/>
          </a:bodyPr>
          <a:lstStyle>
            <a:lvl1pPr algn="r">
              <a:lnSpc>
                <a:spcPts val="4400"/>
              </a:lnSpc>
              <a:defRPr sz="4000" b="1" cap="all" baseline="0">
                <a:solidFill>
                  <a:schemeClr val="accent3"/>
                </a:solidFill>
                <a:latin typeface="+mj-lt"/>
              </a:defRPr>
            </a:lvl1pPr>
          </a:lstStyle>
          <a:p>
            <a:r>
              <a:rPr lang="en-US" dirty="0"/>
              <a:t>Divider Slide 2</a:t>
            </a:r>
          </a:p>
        </p:txBody>
      </p:sp>
      <p:sp>
        <p:nvSpPr>
          <p:cNvPr id="105" name="Subtitle 2"/>
          <p:cNvSpPr>
            <a:spLocks noGrp="1"/>
          </p:cNvSpPr>
          <p:nvPr>
            <p:ph type="subTitle" idx="1" hasCustomPrompt="1"/>
          </p:nvPr>
        </p:nvSpPr>
        <p:spPr>
          <a:xfrm>
            <a:off x="5511800" y="5205252"/>
            <a:ext cx="6375400" cy="290483"/>
          </a:xfrm>
          <a:prstGeom prst="rect">
            <a:avLst/>
          </a:prstGeom>
        </p:spPr>
        <p:txBody>
          <a:bodyPr lIns="0" tIns="0" rIns="0" bIns="0">
            <a:noAutofit/>
          </a:bodyPr>
          <a:lstStyle>
            <a:lvl1pPr marL="0" indent="0" algn="r">
              <a:lnSpc>
                <a:spcPct val="100000"/>
              </a:lnSpc>
              <a:spcBef>
                <a:spcPts val="0"/>
              </a:spcBef>
              <a:buNone/>
              <a:defRPr sz="1800">
                <a:solidFill>
                  <a:schemeClr val="accent3"/>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3" name="Graphic 2">
            <a:extLst>
              <a:ext uri="{FF2B5EF4-FFF2-40B4-BE49-F238E27FC236}">
                <a16:creationId xmlns:a16="http://schemas.microsoft.com/office/drawing/2014/main" id="{A32D6E53-A80E-0A49-BB8A-2BA1429E73B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97" b="97"/>
          <a:stretch/>
        </p:blipFill>
        <p:spPr>
          <a:xfrm>
            <a:off x="292715" y="675995"/>
            <a:ext cx="2119928" cy="763825"/>
          </a:xfrm>
          <a:prstGeom prst="rect">
            <a:avLst/>
          </a:prstGeom>
        </p:spPr>
      </p:pic>
      <p:grpSp>
        <p:nvGrpSpPr>
          <p:cNvPr id="95" name="Graphic 93">
            <a:extLst>
              <a:ext uri="{FF2B5EF4-FFF2-40B4-BE49-F238E27FC236}">
                <a16:creationId xmlns:a16="http://schemas.microsoft.com/office/drawing/2014/main" id="{8C9B18C6-F684-073F-3299-94DFEA7B7CA1}"/>
              </a:ext>
            </a:extLst>
          </p:cNvPr>
          <p:cNvGrpSpPr/>
          <p:nvPr/>
        </p:nvGrpSpPr>
        <p:grpSpPr>
          <a:xfrm>
            <a:off x="2908660" y="629836"/>
            <a:ext cx="903623" cy="872117"/>
            <a:chOff x="10998918" y="782236"/>
            <a:chExt cx="903623" cy="872117"/>
          </a:xfrm>
        </p:grpSpPr>
        <p:sp>
          <p:nvSpPr>
            <p:cNvPr id="96" name="Freeform: Shape 95">
              <a:extLst>
                <a:ext uri="{FF2B5EF4-FFF2-40B4-BE49-F238E27FC236}">
                  <a16:creationId xmlns:a16="http://schemas.microsoft.com/office/drawing/2014/main" id="{FE6FBEF6-AF99-6B52-1356-CC57B46ED6A5}"/>
                </a:ext>
              </a:extLst>
            </p:cNvPr>
            <p:cNvSpPr/>
            <p:nvPr/>
          </p:nvSpPr>
          <p:spPr>
            <a:xfrm rot="10800000">
              <a:off x="10998918" y="782236"/>
              <a:ext cx="870870" cy="872117"/>
            </a:xfrm>
            <a:custGeom>
              <a:avLst/>
              <a:gdLst>
                <a:gd name="connsiteX0" fmla="*/ 0 w 870870"/>
                <a:gd name="connsiteY0" fmla="*/ 403140 h 872117"/>
                <a:gd name="connsiteX1" fmla="*/ 434655 w 870870"/>
                <a:gd name="connsiteY1" fmla="*/ 0 h 872117"/>
                <a:gd name="connsiteX2" fmla="*/ 870870 w 870870"/>
                <a:gd name="connsiteY2" fmla="*/ 435903 h 872117"/>
                <a:gd name="connsiteX3" fmla="*/ 434967 w 870870"/>
                <a:gd name="connsiteY3" fmla="*/ 872117 h 872117"/>
                <a:gd name="connsiteX4" fmla="*/ 70331 w 870870"/>
                <a:gd name="connsiteY4" fmla="*/ 675415 h 87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70" h="872117">
                  <a:moveTo>
                    <a:pt x="0" y="403140"/>
                  </a:moveTo>
                  <a:cubicBezTo>
                    <a:pt x="17037" y="179166"/>
                    <a:pt x="206563" y="125"/>
                    <a:pt x="434655" y="0"/>
                  </a:cubicBezTo>
                  <a:cubicBezTo>
                    <a:pt x="673856" y="-62"/>
                    <a:pt x="870745" y="196702"/>
                    <a:pt x="870870" y="435903"/>
                  </a:cubicBezTo>
                  <a:cubicBezTo>
                    <a:pt x="870995" y="675103"/>
                    <a:pt x="674168" y="871992"/>
                    <a:pt x="434967" y="872117"/>
                  </a:cubicBezTo>
                  <a:cubicBezTo>
                    <a:pt x="288189" y="872117"/>
                    <a:pt x="150897" y="798104"/>
                    <a:pt x="70331" y="675415"/>
                  </a:cubicBezTo>
                </a:path>
              </a:pathLst>
            </a:custGeom>
            <a:noFill/>
            <a:ln w="15261" cap="flat">
              <a:solidFill>
                <a:srgbClr val="FFFFFF"/>
              </a:solid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7C2285F-7801-2E19-204F-27839EA588B7}"/>
                </a:ext>
              </a:extLst>
            </p:cNvPr>
            <p:cNvSpPr/>
            <p:nvPr/>
          </p:nvSpPr>
          <p:spPr>
            <a:xfrm>
              <a:off x="11832896" y="1182611"/>
              <a:ext cx="69645" cy="69583"/>
            </a:xfrm>
            <a:custGeom>
              <a:avLst/>
              <a:gdLst>
                <a:gd name="connsiteX0" fmla="*/ 69614 w 69645"/>
                <a:gd name="connsiteY0" fmla="*/ 36289 h 69583"/>
                <a:gd name="connsiteX1" fmla="*/ 33356 w 69645"/>
                <a:gd name="connsiteY1" fmla="*/ 69551 h 69583"/>
                <a:gd name="connsiteX2" fmla="*/ 32 w 69645"/>
                <a:gd name="connsiteY2" fmla="*/ 33294 h 69583"/>
                <a:gd name="connsiteX3" fmla="*/ 36352 w 69645"/>
                <a:gd name="connsiteY3" fmla="*/ 32 h 69583"/>
                <a:gd name="connsiteX4" fmla="*/ 69614 w 69645"/>
                <a:gd name="connsiteY4" fmla="*/ 36289 h 69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45" h="69583">
                  <a:moveTo>
                    <a:pt x="69614" y="36289"/>
                  </a:moveTo>
                  <a:cubicBezTo>
                    <a:pt x="68740" y="55510"/>
                    <a:pt x="52515" y="70363"/>
                    <a:pt x="33356" y="69551"/>
                  </a:cubicBezTo>
                  <a:cubicBezTo>
                    <a:pt x="14135" y="68740"/>
                    <a:pt x="-780" y="52452"/>
                    <a:pt x="32" y="33294"/>
                  </a:cubicBezTo>
                  <a:cubicBezTo>
                    <a:pt x="905" y="14073"/>
                    <a:pt x="17131" y="-780"/>
                    <a:pt x="36352" y="32"/>
                  </a:cubicBezTo>
                  <a:cubicBezTo>
                    <a:pt x="55573" y="843"/>
                    <a:pt x="70425" y="17131"/>
                    <a:pt x="69614" y="36289"/>
                  </a:cubicBezTo>
                </a:path>
              </a:pathLst>
            </a:custGeom>
            <a:solidFill>
              <a:srgbClr val="FFFFFF"/>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93C93D5-ACC0-9FA4-7466-9E9E473C51B0}"/>
                </a:ext>
              </a:extLst>
            </p:cNvPr>
            <p:cNvSpPr/>
            <p:nvPr/>
          </p:nvSpPr>
          <p:spPr>
            <a:xfrm>
              <a:off x="11638388" y="1143814"/>
              <a:ext cx="30501" cy="20843"/>
            </a:xfrm>
            <a:custGeom>
              <a:avLst/>
              <a:gdLst>
                <a:gd name="connsiteX0" fmla="*/ 26460 w 30501"/>
                <a:gd name="connsiteY0" fmla="*/ 1935 h 20843"/>
                <a:gd name="connsiteX1" fmla="*/ 21592 w 30501"/>
                <a:gd name="connsiteY1" fmla="*/ 437 h 20843"/>
                <a:gd name="connsiteX2" fmla="*/ 16101 w 30501"/>
                <a:gd name="connsiteY2" fmla="*/ 0 h 20843"/>
                <a:gd name="connsiteX3" fmla="*/ 2871 w 30501"/>
                <a:gd name="connsiteY3" fmla="*/ 0 h 20843"/>
                <a:gd name="connsiteX4" fmla="*/ 0 w 30501"/>
                <a:gd name="connsiteY4" fmla="*/ 20843 h 20843"/>
                <a:gd name="connsiteX5" fmla="*/ 11919 w 30501"/>
                <a:gd name="connsiteY5" fmla="*/ 20843 h 20843"/>
                <a:gd name="connsiteX6" fmla="*/ 17661 w 30501"/>
                <a:gd name="connsiteY6" fmla="*/ 20719 h 20843"/>
                <a:gd name="connsiteX7" fmla="*/ 23277 w 30501"/>
                <a:gd name="connsiteY7" fmla="*/ 19595 h 20843"/>
                <a:gd name="connsiteX8" fmla="*/ 27833 w 30501"/>
                <a:gd name="connsiteY8" fmla="*/ 16537 h 20843"/>
                <a:gd name="connsiteX9" fmla="*/ 30329 w 30501"/>
                <a:gd name="connsiteY9" fmla="*/ 10734 h 20843"/>
                <a:gd name="connsiteX10" fmla="*/ 29705 w 30501"/>
                <a:gd name="connsiteY10" fmla="*/ 5180 h 20843"/>
                <a:gd name="connsiteX11" fmla="*/ 26460 w 30501"/>
                <a:gd name="connsiteY11" fmla="*/ 1997 h 2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01" h="20843">
                  <a:moveTo>
                    <a:pt x="26460" y="1935"/>
                  </a:moveTo>
                  <a:cubicBezTo>
                    <a:pt x="25087" y="1186"/>
                    <a:pt x="23465" y="686"/>
                    <a:pt x="21592" y="437"/>
                  </a:cubicBezTo>
                  <a:cubicBezTo>
                    <a:pt x="19720" y="187"/>
                    <a:pt x="17910" y="0"/>
                    <a:pt x="16101" y="0"/>
                  </a:cubicBezTo>
                  <a:lnTo>
                    <a:pt x="2871" y="0"/>
                  </a:lnTo>
                  <a:cubicBezTo>
                    <a:pt x="2871" y="0"/>
                    <a:pt x="0" y="20843"/>
                    <a:pt x="0" y="20843"/>
                  </a:cubicBezTo>
                  <a:lnTo>
                    <a:pt x="11919" y="20843"/>
                  </a:lnTo>
                  <a:cubicBezTo>
                    <a:pt x="13729" y="20843"/>
                    <a:pt x="15664" y="20843"/>
                    <a:pt x="17661" y="20719"/>
                  </a:cubicBezTo>
                  <a:cubicBezTo>
                    <a:pt x="19658" y="20594"/>
                    <a:pt x="21530" y="20219"/>
                    <a:pt x="23277" y="19595"/>
                  </a:cubicBezTo>
                  <a:cubicBezTo>
                    <a:pt x="25025" y="18971"/>
                    <a:pt x="26522" y="17910"/>
                    <a:pt x="27833" y="16537"/>
                  </a:cubicBezTo>
                  <a:cubicBezTo>
                    <a:pt x="29143" y="15165"/>
                    <a:pt x="29955" y="13230"/>
                    <a:pt x="30329" y="10734"/>
                  </a:cubicBezTo>
                  <a:cubicBezTo>
                    <a:pt x="30704" y="8425"/>
                    <a:pt x="30454" y="6553"/>
                    <a:pt x="29705" y="5180"/>
                  </a:cubicBezTo>
                  <a:cubicBezTo>
                    <a:pt x="28956" y="3807"/>
                    <a:pt x="27833" y="2746"/>
                    <a:pt x="26460" y="1997"/>
                  </a:cubicBezTo>
                </a:path>
              </a:pathLst>
            </a:custGeom>
            <a:solidFill>
              <a:srgbClr val="FFC425"/>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0EEE594-77C4-8F17-F6E4-21081444DD09}"/>
                </a:ext>
              </a:extLst>
            </p:cNvPr>
            <p:cNvSpPr/>
            <p:nvPr/>
          </p:nvSpPr>
          <p:spPr>
            <a:xfrm>
              <a:off x="11294331" y="1142253"/>
              <a:ext cx="57761" cy="59098"/>
            </a:xfrm>
            <a:custGeom>
              <a:avLst/>
              <a:gdLst>
                <a:gd name="connsiteX0" fmla="*/ 53622 w 57761"/>
                <a:gd name="connsiteY0" fmla="*/ 41500 h 59098"/>
                <a:gd name="connsiteX1" fmla="*/ 57366 w 57761"/>
                <a:gd name="connsiteY1" fmla="*/ 29643 h 59098"/>
                <a:gd name="connsiteX2" fmla="*/ 57054 w 57761"/>
                <a:gd name="connsiteY2" fmla="*/ 17848 h 59098"/>
                <a:gd name="connsiteX3" fmla="*/ 52624 w 57761"/>
                <a:gd name="connsiteY3" fmla="*/ 8425 h 59098"/>
                <a:gd name="connsiteX4" fmla="*/ 44511 w 57761"/>
                <a:gd name="connsiteY4" fmla="*/ 2247 h 59098"/>
                <a:gd name="connsiteX5" fmla="*/ 33091 w 57761"/>
                <a:gd name="connsiteY5" fmla="*/ 0 h 59098"/>
                <a:gd name="connsiteX6" fmla="*/ 21046 w 57761"/>
                <a:gd name="connsiteY6" fmla="*/ 2184 h 59098"/>
                <a:gd name="connsiteX7" fmla="*/ 11186 w 57761"/>
                <a:gd name="connsiteY7" fmla="*/ 8300 h 59098"/>
                <a:gd name="connsiteX8" fmla="*/ 4134 w 57761"/>
                <a:gd name="connsiteY8" fmla="*/ 17661 h 59098"/>
                <a:gd name="connsiteX9" fmla="*/ 390 w 57761"/>
                <a:gd name="connsiteY9" fmla="*/ 29455 h 59098"/>
                <a:gd name="connsiteX10" fmla="*/ 764 w 57761"/>
                <a:gd name="connsiteY10" fmla="*/ 41312 h 59098"/>
                <a:gd name="connsiteX11" fmla="*/ 5195 w 57761"/>
                <a:gd name="connsiteY11" fmla="*/ 50673 h 59098"/>
                <a:gd name="connsiteX12" fmla="*/ 13308 w 57761"/>
                <a:gd name="connsiteY12" fmla="*/ 56851 h 59098"/>
                <a:gd name="connsiteX13" fmla="*/ 24728 w 57761"/>
                <a:gd name="connsiteY13" fmla="*/ 59098 h 59098"/>
                <a:gd name="connsiteX14" fmla="*/ 36773 w 57761"/>
                <a:gd name="connsiteY14" fmla="*/ 56914 h 59098"/>
                <a:gd name="connsiteX15" fmla="*/ 46633 w 57761"/>
                <a:gd name="connsiteY15" fmla="*/ 50798 h 59098"/>
                <a:gd name="connsiteX16" fmla="*/ 53747 w 57761"/>
                <a:gd name="connsiteY16" fmla="*/ 41500 h 5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761" h="59098">
                  <a:moveTo>
                    <a:pt x="53622" y="41500"/>
                  </a:moveTo>
                  <a:cubicBezTo>
                    <a:pt x="55494" y="37943"/>
                    <a:pt x="56742" y="33949"/>
                    <a:pt x="57366" y="29643"/>
                  </a:cubicBezTo>
                  <a:cubicBezTo>
                    <a:pt x="57990" y="25399"/>
                    <a:pt x="57866" y="21468"/>
                    <a:pt x="57054" y="17848"/>
                  </a:cubicBezTo>
                  <a:cubicBezTo>
                    <a:pt x="56243" y="14228"/>
                    <a:pt x="54745" y="11108"/>
                    <a:pt x="52624" y="8425"/>
                  </a:cubicBezTo>
                  <a:cubicBezTo>
                    <a:pt x="50439" y="5804"/>
                    <a:pt x="47756" y="3744"/>
                    <a:pt x="44511" y="2247"/>
                  </a:cubicBezTo>
                  <a:cubicBezTo>
                    <a:pt x="41203" y="749"/>
                    <a:pt x="37459" y="62"/>
                    <a:pt x="33091" y="0"/>
                  </a:cubicBezTo>
                  <a:cubicBezTo>
                    <a:pt x="28785" y="0"/>
                    <a:pt x="24728" y="686"/>
                    <a:pt x="21046" y="2184"/>
                  </a:cubicBezTo>
                  <a:cubicBezTo>
                    <a:pt x="17302" y="3620"/>
                    <a:pt x="14057" y="5679"/>
                    <a:pt x="11186" y="8300"/>
                  </a:cubicBezTo>
                  <a:cubicBezTo>
                    <a:pt x="8316" y="10921"/>
                    <a:pt x="5944" y="14041"/>
                    <a:pt x="4134" y="17661"/>
                  </a:cubicBezTo>
                  <a:cubicBezTo>
                    <a:pt x="2262" y="21280"/>
                    <a:pt x="1014" y="25212"/>
                    <a:pt x="390" y="29455"/>
                  </a:cubicBezTo>
                  <a:cubicBezTo>
                    <a:pt x="-234" y="33761"/>
                    <a:pt x="-109" y="37755"/>
                    <a:pt x="764" y="41312"/>
                  </a:cubicBezTo>
                  <a:cubicBezTo>
                    <a:pt x="1638" y="44932"/>
                    <a:pt x="3073" y="47990"/>
                    <a:pt x="5195" y="50673"/>
                  </a:cubicBezTo>
                  <a:cubicBezTo>
                    <a:pt x="7317" y="53294"/>
                    <a:pt x="10000" y="55354"/>
                    <a:pt x="13308" y="56851"/>
                  </a:cubicBezTo>
                  <a:cubicBezTo>
                    <a:pt x="16553" y="58349"/>
                    <a:pt x="20360" y="59098"/>
                    <a:pt x="24728" y="59098"/>
                  </a:cubicBezTo>
                  <a:cubicBezTo>
                    <a:pt x="29034" y="59098"/>
                    <a:pt x="33091" y="58349"/>
                    <a:pt x="36773" y="56914"/>
                  </a:cubicBezTo>
                  <a:cubicBezTo>
                    <a:pt x="40517" y="55479"/>
                    <a:pt x="43762" y="53419"/>
                    <a:pt x="46633" y="50798"/>
                  </a:cubicBezTo>
                  <a:cubicBezTo>
                    <a:pt x="49503" y="48177"/>
                    <a:pt x="51875" y="45057"/>
                    <a:pt x="53747" y="41500"/>
                  </a:cubicBezTo>
                </a:path>
              </a:pathLst>
            </a:custGeom>
            <a:solidFill>
              <a:srgbClr val="FFC425"/>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121D945-4D60-79F9-5AE5-6E3880E879BD}"/>
                </a:ext>
              </a:extLst>
            </p:cNvPr>
            <p:cNvSpPr/>
            <p:nvPr/>
          </p:nvSpPr>
          <p:spPr>
            <a:xfrm>
              <a:off x="11065941" y="850694"/>
              <a:ext cx="734453" cy="734452"/>
            </a:xfrm>
            <a:custGeom>
              <a:avLst/>
              <a:gdLst>
                <a:gd name="connsiteX0" fmla="*/ 368132 w 734453"/>
                <a:gd name="connsiteY0" fmla="*/ 1 h 734452"/>
                <a:gd name="connsiteX1" fmla="*/ 1 w 734453"/>
                <a:gd name="connsiteY1" fmla="*/ 366322 h 734452"/>
                <a:gd name="connsiteX2" fmla="*/ 366322 w 734453"/>
                <a:gd name="connsiteY2" fmla="*/ 734452 h 734452"/>
                <a:gd name="connsiteX3" fmla="*/ 734453 w 734453"/>
                <a:gd name="connsiteY3" fmla="*/ 368131 h 734452"/>
                <a:gd name="connsiteX4" fmla="*/ 368132 w 734453"/>
                <a:gd name="connsiteY4" fmla="*/ 1 h 734452"/>
                <a:gd name="connsiteX5" fmla="*/ 196142 w 734453"/>
                <a:gd name="connsiteY5" fmla="*/ 302980 h 734452"/>
                <a:gd name="connsiteX6" fmla="*/ 191586 w 734453"/>
                <a:gd name="connsiteY6" fmla="*/ 316460 h 734452"/>
                <a:gd name="connsiteX7" fmla="*/ 183224 w 734453"/>
                <a:gd name="connsiteY7" fmla="*/ 325134 h 734452"/>
                <a:gd name="connsiteX8" fmla="*/ 171804 w 734453"/>
                <a:gd name="connsiteY8" fmla="*/ 329689 h 734452"/>
                <a:gd name="connsiteX9" fmla="*/ 158137 w 734453"/>
                <a:gd name="connsiteY9" fmla="*/ 331000 h 734452"/>
                <a:gd name="connsiteX10" fmla="*/ 143347 w 734453"/>
                <a:gd name="connsiteY10" fmla="*/ 331000 h 734452"/>
                <a:gd name="connsiteX11" fmla="*/ 138354 w 734453"/>
                <a:gd name="connsiteY11" fmla="*/ 366696 h 734452"/>
                <a:gd name="connsiteX12" fmla="*/ 118135 w 734453"/>
                <a:gd name="connsiteY12" fmla="*/ 366696 h 734452"/>
                <a:gd name="connsiteX13" fmla="*/ 131178 w 734453"/>
                <a:gd name="connsiteY13" fmla="*/ 274960 h 734452"/>
                <a:gd name="connsiteX14" fmla="*/ 165251 w 734453"/>
                <a:gd name="connsiteY14" fmla="*/ 274960 h 734452"/>
                <a:gd name="connsiteX15" fmla="*/ 178544 w 734453"/>
                <a:gd name="connsiteY15" fmla="*/ 276395 h 734452"/>
                <a:gd name="connsiteX16" fmla="*/ 188965 w 734453"/>
                <a:gd name="connsiteY16" fmla="*/ 280888 h 734452"/>
                <a:gd name="connsiteX17" fmla="*/ 195268 w 734453"/>
                <a:gd name="connsiteY17" fmla="*/ 289438 h 734452"/>
                <a:gd name="connsiteX18" fmla="*/ 196142 w 734453"/>
                <a:gd name="connsiteY18" fmla="*/ 302980 h 734452"/>
                <a:gd name="connsiteX19" fmla="*/ 231027 w 734453"/>
                <a:gd name="connsiteY19" fmla="*/ 365885 h 734452"/>
                <a:gd name="connsiteX20" fmla="*/ 216736 w 734453"/>
                <a:gd name="connsiteY20" fmla="*/ 356212 h 734452"/>
                <a:gd name="connsiteX21" fmla="*/ 208623 w 734453"/>
                <a:gd name="connsiteY21" fmla="*/ 340985 h 734452"/>
                <a:gd name="connsiteX22" fmla="*/ 207749 w 734453"/>
                <a:gd name="connsiteY22" fmla="*/ 321015 h 734452"/>
                <a:gd name="connsiteX23" fmla="*/ 214364 w 734453"/>
                <a:gd name="connsiteY23" fmla="*/ 301108 h 734452"/>
                <a:gd name="connsiteX24" fmla="*/ 226846 w 734453"/>
                <a:gd name="connsiteY24" fmla="*/ 285943 h 734452"/>
                <a:gd name="connsiteX25" fmla="*/ 243882 w 734453"/>
                <a:gd name="connsiteY25" fmla="*/ 276333 h 734452"/>
                <a:gd name="connsiteX26" fmla="*/ 264227 w 734453"/>
                <a:gd name="connsiteY26" fmla="*/ 273025 h 734452"/>
                <a:gd name="connsiteX27" fmla="*/ 283510 w 734453"/>
                <a:gd name="connsiteY27" fmla="*/ 276458 h 734452"/>
                <a:gd name="connsiteX28" fmla="*/ 297738 w 734453"/>
                <a:gd name="connsiteY28" fmla="*/ 286130 h 734452"/>
                <a:gd name="connsiteX29" fmla="*/ 305851 w 734453"/>
                <a:gd name="connsiteY29" fmla="*/ 301357 h 734452"/>
                <a:gd name="connsiteX30" fmla="*/ 306725 w 734453"/>
                <a:gd name="connsiteY30" fmla="*/ 321327 h 734452"/>
                <a:gd name="connsiteX31" fmla="*/ 300172 w 734453"/>
                <a:gd name="connsiteY31" fmla="*/ 341235 h 734452"/>
                <a:gd name="connsiteX32" fmla="*/ 287691 w 734453"/>
                <a:gd name="connsiteY32" fmla="*/ 356399 h 734452"/>
                <a:gd name="connsiteX33" fmla="*/ 270654 w 734453"/>
                <a:gd name="connsiteY33" fmla="*/ 366010 h 734452"/>
                <a:gd name="connsiteX34" fmla="*/ 250372 w 734453"/>
                <a:gd name="connsiteY34" fmla="*/ 369317 h 734452"/>
                <a:gd name="connsiteX35" fmla="*/ 231027 w 734453"/>
                <a:gd name="connsiteY35" fmla="*/ 365885 h 734452"/>
                <a:gd name="connsiteX36" fmla="*/ 363576 w 734453"/>
                <a:gd name="connsiteY36" fmla="*/ 461552 h 734452"/>
                <a:gd name="connsiteX37" fmla="*/ 357024 w 734453"/>
                <a:gd name="connsiteY37" fmla="*/ 481460 h 734452"/>
                <a:gd name="connsiteX38" fmla="*/ 344543 w 734453"/>
                <a:gd name="connsiteY38" fmla="*/ 496624 h 734452"/>
                <a:gd name="connsiteX39" fmla="*/ 327506 w 734453"/>
                <a:gd name="connsiteY39" fmla="*/ 506235 h 734452"/>
                <a:gd name="connsiteX40" fmla="*/ 307224 w 734453"/>
                <a:gd name="connsiteY40" fmla="*/ 509542 h 734452"/>
                <a:gd name="connsiteX41" fmla="*/ 287878 w 734453"/>
                <a:gd name="connsiteY41" fmla="*/ 506110 h 734452"/>
                <a:gd name="connsiteX42" fmla="*/ 273587 w 734453"/>
                <a:gd name="connsiteY42" fmla="*/ 496437 h 734452"/>
                <a:gd name="connsiteX43" fmla="*/ 265475 w 734453"/>
                <a:gd name="connsiteY43" fmla="*/ 481210 h 734452"/>
                <a:gd name="connsiteX44" fmla="*/ 264601 w 734453"/>
                <a:gd name="connsiteY44" fmla="*/ 461240 h 734452"/>
                <a:gd name="connsiteX45" fmla="*/ 271216 w 734453"/>
                <a:gd name="connsiteY45" fmla="*/ 441333 h 734452"/>
                <a:gd name="connsiteX46" fmla="*/ 283697 w 734453"/>
                <a:gd name="connsiteY46" fmla="*/ 426168 h 734452"/>
                <a:gd name="connsiteX47" fmla="*/ 300734 w 734453"/>
                <a:gd name="connsiteY47" fmla="*/ 416558 h 734452"/>
                <a:gd name="connsiteX48" fmla="*/ 321078 w 734453"/>
                <a:gd name="connsiteY48" fmla="*/ 413250 h 734452"/>
                <a:gd name="connsiteX49" fmla="*/ 340361 w 734453"/>
                <a:gd name="connsiteY49" fmla="*/ 416683 h 734452"/>
                <a:gd name="connsiteX50" fmla="*/ 354590 w 734453"/>
                <a:gd name="connsiteY50" fmla="*/ 426356 h 734452"/>
                <a:gd name="connsiteX51" fmla="*/ 362703 w 734453"/>
                <a:gd name="connsiteY51" fmla="*/ 441583 h 734452"/>
                <a:gd name="connsiteX52" fmla="*/ 363576 w 734453"/>
                <a:gd name="connsiteY52" fmla="*/ 461552 h 734452"/>
                <a:gd name="connsiteX53" fmla="*/ 355464 w 734453"/>
                <a:gd name="connsiteY53" fmla="*/ 367195 h 734452"/>
                <a:gd name="connsiteX54" fmla="*/ 338115 w 734453"/>
                <a:gd name="connsiteY54" fmla="*/ 367195 h 734452"/>
                <a:gd name="connsiteX55" fmla="*/ 323949 w 734453"/>
                <a:gd name="connsiteY55" fmla="*/ 275397 h 734452"/>
                <a:gd name="connsiteX56" fmla="*/ 345978 w 734453"/>
                <a:gd name="connsiteY56" fmla="*/ 275397 h 734452"/>
                <a:gd name="connsiteX57" fmla="*/ 352156 w 734453"/>
                <a:gd name="connsiteY57" fmla="*/ 334245 h 734452"/>
                <a:gd name="connsiteX58" fmla="*/ 352406 w 734453"/>
                <a:gd name="connsiteY58" fmla="*/ 334245 h 734452"/>
                <a:gd name="connsiteX59" fmla="*/ 379989 w 734453"/>
                <a:gd name="connsiteY59" fmla="*/ 275522 h 734452"/>
                <a:gd name="connsiteX60" fmla="*/ 398773 w 734453"/>
                <a:gd name="connsiteY60" fmla="*/ 275522 h 734452"/>
                <a:gd name="connsiteX61" fmla="*/ 409257 w 734453"/>
                <a:gd name="connsiteY61" fmla="*/ 335930 h 734452"/>
                <a:gd name="connsiteX62" fmla="*/ 409507 w 734453"/>
                <a:gd name="connsiteY62" fmla="*/ 335930 h 734452"/>
                <a:gd name="connsiteX63" fmla="*/ 433471 w 734453"/>
                <a:gd name="connsiteY63" fmla="*/ 275646 h 734452"/>
                <a:gd name="connsiteX64" fmla="*/ 453940 w 734453"/>
                <a:gd name="connsiteY64" fmla="*/ 275646 h 734452"/>
                <a:gd name="connsiteX65" fmla="*/ 414062 w 734453"/>
                <a:gd name="connsiteY65" fmla="*/ 367320 h 734452"/>
                <a:gd name="connsiteX66" fmla="*/ 396090 w 734453"/>
                <a:gd name="connsiteY66" fmla="*/ 367320 h 734452"/>
                <a:gd name="connsiteX67" fmla="*/ 384857 w 734453"/>
                <a:gd name="connsiteY67" fmla="*/ 303791 h 734452"/>
                <a:gd name="connsiteX68" fmla="*/ 384607 w 734453"/>
                <a:gd name="connsiteY68" fmla="*/ 303791 h 734452"/>
                <a:gd name="connsiteX69" fmla="*/ 355464 w 734453"/>
                <a:gd name="connsiteY69" fmla="*/ 367195 h 734452"/>
                <a:gd name="connsiteX70" fmla="*/ 464236 w 734453"/>
                <a:gd name="connsiteY70" fmla="*/ 507670 h 734452"/>
                <a:gd name="connsiteX71" fmla="*/ 437839 w 734453"/>
                <a:gd name="connsiteY71" fmla="*/ 507670 h 734452"/>
                <a:gd name="connsiteX72" fmla="*/ 407073 w 734453"/>
                <a:gd name="connsiteY72" fmla="*/ 442269 h 734452"/>
                <a:gd name="connsiteX73" fmla="*/ 406823 w 734453"/>
                <a:gd name="connsiteY73" fmla="*/ 442269 h 734452"/>
                <a:gd name="connsiteX74" fmla="*/ 397587 w 734453"/>
                <a:gd name="connsiteY74" fmla="*/ 507545 h 734452"/>
                <a:gd name="connsiteX75" fmla="*/ 377368 w 734453"/>
                <a:gd name="connsiteY75" fmla="*/ 507545 h 734452"/>
                <a:gd name="connsiteX76" fmla="*/ 390411 w 734453"/>
                <a:gd name="connsiteY76" fmla="*/ 415809 h 734452"/>
                <a:gd name="connsiteX77" fmla="*/ 417869 w 734453"/>
                <a:gd name="connsiteY77" fmla="*/ 415809 h 734452"/>
                <a:gd name="connsiteX78" fmla="*/ 447761 w 734453"/>
                <a:gd name="connsiteY78" fmla="*/ 479712 h 734452"/>
                <a:gd name="connsiteX79" fmla="*/ 448011 w 734453"/>
                <a:gd name="connsiteY79" fmla="*/ 479712 h 734452"/>
                <a:gd name="connsiteX80" fmla="*/ 457122 w 734453"/>
                <a:gd name="connsiteY80" fmla="*/ 415996 h 734452"/>
                <a:gd name="connsiteX81" fmla="*/ 477342 w 734453"/>
                <a:gd name="connsiteY81" fmla="*/ 415996 h 734452"/>
                <a:gd name="connsiteX82" fmla="*/ 464299 w 734453"/>
                <a:gd name="connsiteY82" fmla="*/ 507732 h 734452"/>
                <a:gd name="connsiteX83" fmla="*/ 530012 w 734453"/>
                <a:gd name="connsiteY83" fmla="*/ 294618 h 734452"/>
                <a:gd name="connsiteX84" fmla="*/ 487888 w 734453"/>
                <a:gd name="connsiteY84" fmla="*/ 294493 h 734452"/>
                <a:gd name="connsiteX85" fmla="*/ 485392 w 734453"/>
                <a:gd name="connsiteY85" fmla="*/ 311592 h 734452"/>
                <a:gd name="connsiteX86" fmla="*/ 525144 w 734453"/>
                <a:gd name="connsiteY86" fmla="*/ 311717 h 734452"/>
                <a:gd name="connsiteX87" fmla="*/ 522523 w 734453"/>
                <a:gd name="connsiteY87" fmla="*/ 330376 h 734452"/>
                <a:gd name="connsiteX88" fmla="*/ 482771 w 734453"/>
                <a:gd name="connsiteY88" fmla="*/ 330251 h 734452"/>
                <a:gd name="connsiteX89" fmla="*/ 480150 w 734453"/>
                <a:gd name="connsiteY89" fmla="*/ 348910 h 734452"/>
                <a:gd name="connsiteX90" fmla="*/ 524583 w 734453"/>
                <a:gd name="connsiteY90" fmla="*/ 349035 h 734452"/>
                <a:gd name="connsiteX91" fmla="*/ 521962 w 734453"/>
                <a:gd name="connsiteY91" fmla="*/ 367694 h 734452"/>
                <a:gd name="connsiteX92" fmla="*/ 457309 w 734453"/>
                <a:gd name="connsiteY92" fmla="*/ 367507 h 734452"/>
                <a:gd name="connsiteX93" fmla="*/ 470352 w 734453"/>
                <a:gd name="connsiteY93" fmla="*/ 275834 h 734452"/>
                <a:gd name="connsiteX94" fmla="*/ 532695 w 734453"/>
                <a:gd name="connsiteY94" fmla="*/ 275958 h 734452"/>
                <a:gd name="connsiteX95" fmla="*/ 530074 w 734453"/>
                <a:gd name="connsiteY95" fmla="*/ 294618 h 734452"/>
                <a:gd name="connsiteX96" fmla="*/ 623745 w 734453"/>
                <a:gd name="connsiteY96" fmla="*/ 304041 h 734452"/>
                <a:gd name="connsiteX97" fmla="*/ 616319 w 734453"/>
                <a:gd name="connsiteY97" fmla="*/ 320516 h 734452"/>
                <a:gd name="connsiteX98" fmla="*/ 600343 w 734453"/>
                <a:gd name="connsiteY98" fmla="*/ 329065 h 734452"/>
                <a:gd name="connsiteX99" fmla="*/ 618129 w 734453"/>
                <a:gd name="connsiteY99" fmla="*/ 367819 h 734452"/>
                <a:gd name="connsiteX100" fmla="*/ 593915 w 734453"/>
                <a:gd name="connsiteY100" fmla="*/ 367819 h 734452"/>
                <a:gd name="connsiteX101" fmla="*/ 579874 w 734453"/>
                <a:gd name="connsiteY101" fmla="*/ 331062 h 734452"/>
                <a:gd name="connsiteX102" fmla="*/ 569889 w 734453"/>
                <a:gd name="connsiteY102" fmla="*/ 331062 h 734452"/>
                <a:gd name="connsiteX103" fmla="*/ 564772 w 734453"/>
                <a:gd name="connsiteY103" fmla="*/ 367694 h 734452"/>
                <a:gd name="connsiteX104" fmla="*/ 544553 w 734453"/>
                <a:gd name="connsiteY104" fmla="*/ 367694 h 734452"/>
                <a:gd name="connsiteX105" fmla="*/ 557595 w 734453"/>
                <a:gd name="connsiteY105" fmla="*/ 275958 h 734452"/>
                <a:gd name="connsiteX106" fmla="*/ 593104 w 734453"/>
                <a:gd name="connsiteY106" fmla="*/ 275958 h 734452"/>
                <a:gd name="connsiteX107" fmla="*/ 606209 w 734453"/>
                <a:gd name="connsiteY107" fmla="*/ 277456 h 734452"/>
                <a:gd name="connsiteX108" fmla="*/ 616569 w 734453"/>
                <a:gd name="connsiteY108" fmla="*/ 282012 h 734452"/>
                <a:gd name="connsiteX109" fmla="*/ 622872 w 734453"/>
                <a:gd name="connsiteY109" fmla="*/ 290561 h 734452"/>
                <a:gd name="connsiteX110" fmla="*/ 623745 w 734453"/>
                <a:gd name="connsiteY110" fmla="*/ 303978 h 73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34453" h="734452">
                  <a:moveTo>
                    <a:pt x="368132" y="1"/>
                  </a:moveTo>
                  <a:cubicBezTo>
                    <a:pt x="165314" y="-498"/>
                    <a:pt x="500" y="163504"/>
                    <a:pt x="1" y="366322"/>
                  </a:cubicBezTo>
                  <a:cubicBezTo>
                    <a:pt x="-498" y="569139"/>
                    <a:pt x="163504" y="733952"/>
                    <a:pt x="366322" y="734452"/>
                  </a:cubicBezTo>
                  <a:cubicBezTo>
                    <a:pt x="569140" y="734951"/>
                    <a:pt x="733953" y="570949"/>
                    <a:pt x="734453" y="368131"/>
                  </a:cubicBezTo>
                  <a:cubicBezTo>
                    <a:pt x="734952" y="165313"/>
                    <a:pt x="570950" y="500"/>
                    <a:pt x="368132" y="1"/>
                  </a:cubicBezTo>
                  <a:moveTo>
                    <a:pt x="196142" y="302980"/>
                  </a:moveTo>
                  <a:cubicBezTo>
                    <a:pt x="195331" y="308347"/>
                    <a:pt x="193833" y="312840"/>
                    <a:pt x="191586" y="316460"/>
                  </a:cubicBezTo>
                  <a:cubicBezTo>
                    <a:pt x="189340" y="320079"/>
                    <a:pt x="186532" y="322950"/>
                    <a:pt x="183224" y="325134"/>
                  </a:cubicBezTo>
                  <a:cubicBezTo>
                    <a:pt x="179917" y="327318"/>
                    <a:pt x="176110" y="328816"/>
                    <a:pt x="171804" y="329689"/>
                  </a:cubicBezTo>
                  <a:cubicBezTo>
                    <a:pt x="167560" y="330563"/>
                    <a:pt x="163005" y="331000"/>
                    <a:pt x="158137" y="331000"/>
                  </a:cubicBezTo>
                  <a:lnTo>
                    <a:pt x="143347" y="331000"/>
                  </a:lnTo>
                  <a:cubicBezTo>
                    <a:pt x="143347" y="331000"/>
                    <a:pt x="138354" y="366696"/>
                    <a:pt x="138354" y="366696"/>
                  </a:cubicBezTo>
                  <a:lnTo>
                    <a:pt x="118135" y="366696"/>
                  </a:lnTo>
                  <a:cubicBezTo>
                    <a:pt x="118135" y="366696"/>
                    <a:pt x="131178" y="274960"/>
                    <a:pt x="131178" y="274960"/>
                  </a:cubicBezTo>
                  <a:lnTo>
                    <a:pt x="165251" y="274960"/>
                  </a:lnTo>
                  <a:cubicBezTo>
                    <a:pt x="169994" y="275085"/>
                    <a:pt x="174425" y="275522"/>
                    <a:pt x="178544" y="276395"/>
                  </a:cubicBezTo>
                  <a:cubicBezTo>
                    <a:pt x="182662" y="277269"/>
                    <a:pt x="186095" y="278767"/>
                    <a:pt x="188965" y="280888"/>
                  </a:cubicBezTo>
                  <a:cubicBezTo>
                    <a:pt x="191836" y="283010"/>
                    <a:pt x="193895" y="285881"/>
                    <a:pt x="195268" y="289438"/>
                  </a:cubicBezTo>
                  <a:cubicBezTo>
                    <a:pt x="196641" y="293057"/>
                    <a:pt x="196953" y="297551"/>
                    <a:pt x="196142" y="302980"/>
                  </a:cubicBezTo>
                  <a:moveTo>
                    <a:pt x="231027" y="365885"/>
                  </a:moveTo>
                  <a:cubicBezTo>
                    <a:pt x="225285" y="363638"/>
                    <a:pt x="220543" y="360393"/>
                    <a:pt x="216736" y="356212"/>
                  </a:cubicBezTo>
                  <a:cubicBezTo>
                    <a:pt x="212929" y="352031"/>
                    <a:pt x="210246" y="346913"/>
                    <a:pt x="208623" y="340985"/>
                  </a:cubicBezTo>
                  <a:cubicBezTo>
                    <a:pt x="207001" y="334994"/>
                    <a:pt x="206689" y="328379"/>
                    <a:pt x="207749" y="321015"/>
                  </a:cubicBezTo>
                  <a:cubicBezTo>
                    <a:pt x="208810" y="313714"/>
                    <a:pt x="210995" y="307036"/>
                    <a:pt x="214364" y="301108"/>
                  </a:cubicBezTo>
                  <a:cubicBezTo>
                    <a:pt x="217734" y="295179"/>
                    <a:pt x="221853" y="290124"/>
                    <a:pt x="226846" y="285943"/>
                  </a:cubicBezTo>
                  <a:cubicBezTo>
                    <a:pt x="231838" y="281762"/>
                    <a:pt x="237517" y="278579"/>
                    <a:pt x="243882" y="276333"/>
                  </a:cubicBezTo>
                  <a:cubicBezTo>
                    <a:pt x="250310" y="274086"/>
                    <a:pt x="257050" y="272963"/>
                    <a:pt x="264227" y="273025"/>
                  </a:cubicBezTo>
                  <a:cubicBezTo>
                    <a:pt x="271403" y="273025"/>
                    <a:pt x="277831" y="274211"/>
                    <a:pt x="283510" y="276458"/>
                  </a:cubicBezTo>
                  <a:cubicBezTo>
                    <a:pt x="289189" y="278704"/>
                    <a:pt x="293932" y="281949"/>
                    <a:pt x="297738" y="286130"/>
                  </a:cubicBezTo>
                  <a:cubicBezTo>
                    <a:pt x="301545" y="290312"/>
                    <a:pt x="304229" y="295429"/>
                    <a:pt x="305851" y="301357"/>
                  </a:cubicBezTo>
                  <a:cubicBezTo>
                    <a:pt x="307474" y="307286"/>
                    <a:pt x="307786" y="313963"/>
                    <a:pt x="306725" y="321327"/>
                  </a:cubicBezTo>
                  <a:cubicBezTo>
                    <a:pt x="305664" y="328691"/>
                    <a:pt x="303480" y="335306"/>
                    <a:pt x="300172" y="341235"/>
                  </a:cubicBezTo>
                  <a:cubicBezTo>
                    <a:pt x="296865" y="347163"/>
                    <a:pt x="292746" y="352280"/>
                    <a:pt x="287691" y="356399"/>
                  </a:cubicBezTo>
                  <a:cubicBezTo>
                    <a:pt x="282699" y="360580"/>
                    <a:pt x="276957" y="363763"/>
                    <a:pt x="270654" y="366010"/>
                  </a:cubicBezTo>
                  <a:cubicBezTo>
                    <a:pt x="264289" y="368256"/>
                    <a:pt x="257549" y="369317"/>
                    <a:pt x="250372" y="369317"/>
                  </a:cubicBezTo>
                  <a:cubicBezTo>
                    <a:pt x="243196" y="369317"/>
                    <a:pt x="236768" y="368194"/>
                    <a:pt x="231027" y="365885"/>
                  </a:cubicBezTo>
                  <a:moveTo>
                    <a:pt x="363576" y="461552"/>
                  </a:moveTo>
                  <a:cubicBezTo>
                    <a:pt x="362515" y="468916"/>
                    <a:pt x="360331" y="475531"/>
                    <a:pt x="357024" y="481460"/>
                  </a:cubicBezTo>
                  <a:cubicBezTo>
                    <a:pt x="353716" y="487388"/>
                    <a:pt x="349597" y="492506"/>
                    <a:pt x="344543" y="496624"/>
                  </a:cubicBezTo>
                  <a:cubicBezTo>
                    <a:pt x="339550" y="500805"/>
                    <a:pt x="333871" y="503988"/>
                    <a:pt x="327506" y="506235"/>
                  </a:cubicBezTo>
                  <a:cubicBezTo>
                    <a:pt x="321140" y="508481"/>
                    <a:pt x="314401" y="509605"/>
                    <a:pt x="307224" y="509542"/>
                  </a:cubicBezTo>
                  <a:cubicBezTo>
                    <a:pt x="300047" y="509542"/>
                    <a:pt x="293620" y="508419"/>
                    <a:pt x="287878" y="506110"/>
                  </a:cubicBezTo>
                  <a:cubicBezTo>
                    <a:pt x="282137" y="503863"/>
                    <a:pt x="277394" y="500618"/>
                    <a:pt x="273587" y="496437"/>
                  </a:cubicBezTo>
                  <a:cubicBezTo>
                    <a:pt x="269781" y="492256"/>
                    <a:pt x="267097" y="487139"/>
                    <a:pt x="265475" y="481210"/>
                  </a:cubicBezTo>
                  <a:cubicBezTo>
                    <a:pt x="263852" y="475282"/>
                    <a:pt x="263540" y="468604"/>
                    <a:pt x="264601" y="461240"/>
                  </a:cubicBezTo>
                  <a:cubicBezTo>
                    <a:pt x="265662" y="453876"/>
                    <a:pt x="267846" y="447262"/>
                    <a:pt x="271216" y="441333"/>
                  </a:cubicBezTo>
                  <a:cubicBezTo>
                    <a:pt x="274586" y="435404"/>
                    <a:pt x="278705" y="430350"/>
                    <a:pt x="283697" y="426168"/>
                  </a:cubicBezTo>
                  <a:cubicBezTo>
                    <a:pt x="288689" y="421987"/>
                    <a:pt x="294368" y="418805"/>
                    <a:pt x="300734" y="416558"/>
                  </a:cubicBezTo>
                  <a:cubicBezTo>
                    <a:pt x="307099" y="414311"/>
                    <a:pt x="313901" y="413250"/>
                    <a:pt x="321078" y="413250"/>
                  </a:cubicBezTo>
                  <a:cubicBezTo>
                    <a:pt x="328255" y="413250"/>
                    <a:pt x="334682" y="414374"/>
                    <a:pt x="340361" y="416683"/>
                  </a:cubicBezTo>
                  <a:cubicBezTo>
                    <a:pt x="346040" y="418929"/>
                    <a:pt x="350783" y="422174"/>
                    <a:pt x="354590" y="426356"/>
                  </a:cubicBezTo>
                  <a:cubicBezTo>
                    <a:pt x="358397" y="430537"/>
                    <a:pt x="361080" y="435654"/>
                    <a:pt x="362703" y="441583"/>
                  </a:cubicBezTo>
                  <a:cubicBezTo>
                    <a:pt x="364325" y="447574"/>
                    <a:pt x="364637" y="454189"/>
                    <a:pt x="363576" y="461552"/>
                  </a:cubicBezTo>
                  <a:moveTo>
                    <a:pt x="355464" y="367195"/>
                  </a:moveTo>
                  <a:lnTo>
                    <a:pt x="338115" y="367195"/>
                  </a:lnTo>
                  <a:cubicBezTo>
                    <a:pt x="338115" y="367195"/>
                    <a:pt x="323949" y="275397"/>
                    <a:pt x="323949" y="275397"/>
                  </a:cubicBezTo>
                  <a:lnTo>
                    <a:pt x="345978" y="275397"/>
                  </a:lnTo>
                  <a:cubicBezTo>
                    <a:pt x="345978" y="275397"/>
                    <a:pt x="352156" y="334245"/>
                    <a:pt x="352156" y="334245"/>
                  </a:cubicBezTo>
                  <a:lnTo>
                    <a:pt x="352406" y="334245"/>
                  </a:lnTo>
                  <a:lnTo>
                    <a:pt x="379989" y="275522"/>
                  </a:lnTo>
                  <a:lnTo>
                    <a:pt x="398773" y="275522"/>
                  </a:lnTo>
                  <a:cubicBezTo>
                    <a:pt x="398773" y="275522"/>
                    <a:pt x="409257" y="335930"/>
                    <a:pt x="409257" y="335930"/>
                  </a:cubicBezTo>
                  <a:lnTo>
                    <a:pt x="409507" y="335930"/>
                  </a:lnTo>
                  <a:lnTo>
                    <a:pt x="433471" y="275646"/>
                  </a:lnTo>
                  <a:lnTo>
                    <a:pt x="453940" y="275646"/>
                  </a:lnTo>
                  <a:cubicBezTo>
                    <a:pt x="453940" y="275646"/>
                    <a:pt x="414062" y="367320"/>
                    <a:pt x="414062" y="367320"/>
                  </a:cubicBezTo>
                  <a:lnTo>
                    <a:pt x="396090" y="367320"/>
                  </a:lnTo>
                  <a:cubicBezTo>
                    <a:pt x="396090" y="367320"/>
                    <a:pt x="384857" y="303791"/>
                    <a:pt x="384857" y="303791"/>
                  </a:cubicBezTo>
                  <a:lnTo>
                    <a:pt x="384607" y="303791"/>
                  </a:lnTo>
                  <a:lnTo>
                    <a:pt x="355464" y="367195"/>
                  </a:lnTo>
                  <a:close/>
                  <a:moveTo>
                    <a:pt x="464236" y="507670"/>
                  </a:moveTo>
                  <a:lnTo>
                    <a:pt x="437839" y="507670"/>
                  </a:lnTo>
                  <a:cubicBezTo>
                    <a:pt x="437839" y="507670"/>
                    <a:pt x="407073" y="442269"/>
                    <a:pt x="407073" y="442269"/>
                  </a:cubicBezTo>
                  <a:lnTo>
                    <a:pt x="406823" y="442269"/>
                  </a:lnTo>
                  <a:lnTo>
                    <a:pt x="397587" y="507545"/>
                  </a:lnTo>
                  <a:lnTo>
                    <a:pt x="377368" y="507545"/>
                  </a:lnTo>
                  <a:cubicBezTo>
                    <a:pt x="377368" y="507545"/>
                    <a:pt x="390411" y="415809"/>
                    <a:pt x="390411" y="415809"/>
                  </a:cubicBezTo>
                  <a:lnTo>
                    <a:pt x="417869" y="415809"/>
                  </a:lnTo>
                  <a:cubicBezTo>
                    <a:pt x="417869" y="415809"/>
                    <a:pt x="447761" y="479712"/>
                    <a:pt x="447761" y="479712"/>
                  </a:cubicBezTo>
                  <a:lnTo>
                    <a:pt x="448011" y="479712"/>
                  </a:lnTo>
                  <a:lnTo>
                    <a:pt x="457122" y="415996"/>
                  </a:lnTo>
                  <a:lnTo>
                    <a:pt x="477342" y="415996"/>
                  </a:lnTo>
                  <a:cubicBezTo>
                    <a:pt x="477342" y="415996"/>
                    <a:pt x="464299" y="507732"/>
                    <a:pt x="464299" y="507732"/>
                  </a:cubicBezTo>
                  <a:close/>
                  <a:moveTo>
                    <a:pt x="530012" y="294618"/>
                  </a:moveTo>
                  <a:lnTo>
                    <a:pt x="487888" y="294493"/>
                  </a:lnTo>
                  <a:lnTo>
                    <a:pt x="485392" y="311592"/>
                  </a:lnTo>
                  <a:lnTo>
                    <a:pt x="525144" y="311717"/>
                  </a:lnTo>
                  <a:lnTo>
                    <a:pt x="522523" y="330376"/>
                  </a:lnTo>
                  <a:lnTo>
                    <a:pt x="482771" y="330251"/>
                  </a:lnTo>
                  <a:lnTo>
                    <a:pt x="480150" y="348910"/>
                  </a:lnTo>
                  <a:lnTo>
                    <a:pt x="524583" y="349035"/>
                  </a:lnTo>
                  <a:lnTo>
                    <a:pt x="521962" y="367694"/>
                  </a:lnTo>
                  <a:lnTo>
                    <a:pt x="457309" y="367507"/>
                  </a:lnTo>
                  <a:lnTo>
                    <a:pt x="470352" y="275834"/>
                  </a:lnTo>
                  <a:lnTo>
                    <a:pt x="532695" y="275958"/>
                  </a:lnTo>
                  <a:lnTo>
                    <a:pt x="530074" y="294618"/>
                  </a:lnTo>
                  <a:close/>
                  <a:moveTo>
                    <a:pt x="623745" y="304041"/>
                  </a:moveTo>
                  <a:cubicBezTo>
                    <a:pt x="622747" y="310531"/>
                    <a:pt x="620313" y="316023"/>
                    <a:pt x="616319" y="320516"/>
                  </a:cubicBezTo>
                  <a:cubicBezTo>
                    <a:pt x="612325" y="325009"/>
                    <a:pt x="607021" y="327880"/>
                    <a:pt x="600343" y="329065"/>
                  </a:cubicBezTo>
                  <a:lnTo>
                    <a:pt x="618129" y="367819"/>
                  </a:lnTo>
                  <a:lnTo>
                    <a:pt x="593915" y="367819"/>
                  </a:lnTo>
                  <a:cubicBezTo>
                    <a:pt x="593915" y="367819"/>
                    <a:pt x="579874" y="331062"/>
                    <a:pt x="579874" y="331062"/>
                  </a:cubicBezTo>
                  <a:lnTo>
                    <a:pt x="569889" y="331062"/>
                  </a:lnTo>
                  <a:cubicBezTo>
                    <a:pt x="569889" y="331062"/>
                    <a:pt x="564772" y="367694"/>
                    <a:pt x="564772" y="367694"/>
                  </a:cubicBezTo>
                  <a:lnTo>
                    <a:pt x="544553" y="367694"/>
                  </a:lnTo>
                  <a:cubicBezTo>
                    <a:pt x="544553" y="367694"/>
                    <a:pt x="557595" y="275958"/>
                    <a:pt x="557595" y="275958"/>
                  </a:cubicBezTo>
                  <a:lnTo>
                    <a:pt x="593104" y="275958"/>
                  </a:lnTo>
                  <a:cubicBezTo>
                    <a:pt x="597785" y="276083"/>
                    <a:pt x="602153" y="276520"/>
                    <a:pt x="606209" y="277456"/>
                  </a:cubicBezTo>
                  <a:cubicBezTo>
                    <a:pt x="610266" y="278392"/>
                    <a:pt x="613698" y="279890"/>
                    <a:pt x="616569" y="282012"/>
                  </a:cubicBezTo>
                  <a:cubicBezTo>
                    <a:pt x="619439" y="284133"/>
                    <a:pt x="621499" y="287004"/>
                    <a:pt x="622872" y="290561"/>
                  </a:cubicBezTo>
                  <a:cubicBezTo>
                    <a:pt x="624244" y="294181"/>
                    <a:pt x="624557" y="298612"/>
                    <a:pt x="623745" y="303978"/>
                  </a:cubicBezTo>
                </a:path>
              </a:pathLst>
            </a:custGeom>
            <a:solidFill>
              <a:srgbClr val="FFC425"/>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07D89C7-66F1-6B0F-1475-DCC7D7CE9DF6}"/>
                </a:ext>
              </a:extLst>
            </p:cNvPr>
            <p:cNvSpPr/>
            <p:nvPr/>
          </p:nvSpPr>
          <p:spPr>
            <a:xfrm>
              <a:off x="11211784" y="1142815"/>
              <a:ext cx="29424" cy="21717"/>
            </a:xfrm>
            <a:custGeom>
              <a:avLst/>
              <a:gdLst>
                <a:gd name="connsiteX0" fmla="*/ 24775 w 29424"/>
                <a:gd name="connsiteY0" fmla="*/ 1810 h 21717"/>
                <a:gd name="connsiteX1" fmla="*/ 19346 w 29424"/>
                <a:gd name="connsiteY1" fmla="*/ 312 h 21717"/>
                <a:gd name="connsiteX2" fmla="*/ 13417 w 29424"/>
                <a:gd name="connsiteY2" fmla="*/ 0 h 21717"/>
                <a:gd name="connsiteX3" fmla="*/ 3058 w 29424"/>
                <a:gd name="connsiteY3" fmla="*/ 0 h 21717"/>
                <a:gd name="connsiteX4" fmla="*/ 0 w 29424"/>
                <a:gd name="connsiteY4" fmla="*/ 21717 h 21717"/>
                <a:gd name="connsiteX5" fmla="*/ 13480 w 29424"/>
                <a:gd name="connsiteY5" fmla="*/ 21717 h 21717"/>
                <a:gd name="connsiteX6" fmla="*/ 18784 w 29424"/>
                <a:gd name="connsiteY6" fmla="*/ 21218 h 21717"/>
                <a:gd name="connsiteX7" fmla="*/ 23589 w 29424"/>
                <a:gd name="connsiteY7" fmla="*/ 19471 h 21717"/>
                <a:gd name="connsiteX8" fmla="*/ 27334 w 29424"/>
                <a:gd name="connsiteY8" fmla="*/ 16101 h 21717"/>
                <a:gd name="connsiteX9" fmla="*/ 29268 w 29424"/>
                <a:gd name="connsiteY9" fmla="*/ 10734 h 21717"/>
                <a:gd name="connsiteX10" fmla="*/ 28457 w 29424"/>
                <a:gd name="connsiteY10" fmla="*/ 5117 h 21717"/>
                <a:gd name="connsiteX11" fmla="*/ 24713 w 29424"/>
                <a:gd name="connsiteY11" fmla="*/ 1810 h 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24" h="21717">
                  <a:moveTo>
                    <a:pt x="24775" y="1810"/>
                  </a:moveTo>
                  <a:cubicBezTo>
                    <a:pt x="23152" y="1061"/>
                    <a:pt x="21343" y="562"/>
                    <a:pt x="19346" y="312"/>
                  </a:cubicBezTo>
                  <a:cubicBezTo>
                    <a:pt x="17286" y="62"/>
                    <a:pt x="15352" y="0"/>
                    <a:pt x="13417" y="0"/>
                  </a:cubicBezTo>
                  <a:lnTo>
                    <a:pt x="3058" y="0"/>
                  </a:lnTo>
                  <a:cubicBezTo>
                    <a:pt x="3058" y="0"/>
                    <a:pt x="0" y="21717"/>
                    <a:pt x="0" y="21717"/>
                  </a:cubicBezTo>
                  <a:lnTo>
                    <a:pt x="13480" y="21717"/>
                  </a:lnTo>
                  <a:cubicBezTo>
                    <a:pt x="15289" y="21717"/>
                    <a:pt x="17037" y="21592"/>
                    <a:pt x="18784" y="21218"/>
                  </a:cubicBezTo>
                  <a:cubicBezTo>
                    <a:pt x="20531" y="20906"/>
                    <a:pt x="22092" y="20282"/>
                    <a:pt x="23589" y="19471"/>
                  </a:cubicBezTo>
                  <a:cubicBezTo>
                    <a:pt x="25087" y="18659"/>
                    <a:pt x="26335" y="17536"/>
                    <a:pt x="27334" y="16101"/>
                  </a:cubicBezTo>
                  <a:cubicBezTo>
                    <a:pt x="28395" y="14665"/>
                    <a:pt x="29019" y="12918"/>
                    <a:pt x="29268" y="10734"/>
                  </a:cubicBezTo>
                  <a:cubicBezTo>
                    <a:pt x="29643" y="8425"/>
                    <a:pt x="29331" y="6490"/>
                    <a:pt x="28457" y="5117"/>
                  </a:cubicBezTo>
                  <a:cubicBezTo>
                    <a:pt x="27521" y="3682"/>
                    <a:pt x="26273" y="2559"/>
                    <a:pt x="24713" y="1810"/>
                  </a:cubicBezTo>
                </a:path>
              </a:pathLst>
            </a:custGeom>
            <a:solidFill>
              <a:srgbClr val="FFC425"/>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1E9302A-5089-6F7B-D4A5-D45EFAA75B94}"/>
                </a:ext>
              </a:extLst>
            </p:cNvPr>
            <p:cNvSpPr/>
            <p:nvPr/>
          </p:nvSpPr>
          <p:spPr>
            <a:xfrm>
              <a:off x="11351120" y="1282604"/>
              <a:ext cx="57761" cy="59097"/>
            </a:xfrm>
            <a:custGeom>
              <a:avLst/>
              <a:gdLst>
                <a:gd name="connsiteX0" fmla="*/ 52686 w 57761"/>
                <a:gd name="connsiteY0" fmla="*/ 8425 h 59097"/>
                <a:gd name="connsiteX1" fmla="*/ 44511 w 57761"/>
                <a:gd name="connsiteY1" fmla="*/ 2247 h 59097"/>
                <a:gd name="connsiteX2" fmla="*/ 33091 w 57761"/>
                <a:gd name="connsiteY2" fmla="*/ 0 h 59097"/>
                <a:gd name="connsiteX3" fmla="*/ 21046 w 57761"/>
                <a:gd name="connsiteY3" fmla="*/ 2184 h 59097"/>
                <a:gd name="connsiteX4" fmla="*/ 11186 w 57761"/>
                <a:gd name="connsiteY4" fmla="*/ 8300 h 59097"/>
                <a:gd name="connsiteX5" fmla="*/ 4134 w 57761"/>
                <a:gd name="connsiteY5" fmla="*/ 17661 h 59097"/>
                <a:gd name="connsiteX6" fmla="*/ 390 w 57761"/>
                <a:gd name="connsiteY6" fmla="*/ 29455 h 59097"/>
                <a:gd name="connsiteX7" fmla="*/ 764 w 57761"/>
                <a:gd name="connsiteY7" fmla="*/ 41312 h 59097"/>
                <a:gd name="connsiteX8" fmla="*/ 5195 w 57761"/>
                <a:gd name="connsiteY8" fmla="*/ 50673 h 59097"/>
                <a:gd name="connsiteX9" fmla="*/ 13246 w 57761"/>
                <a:gd name="connsiteY9" fmla="*/ 56851 h 59097"/>
                <a:gd name="connsiteX10" fmla="*/ 24666 w 57761"/>
                <a:gd name="connsiteY10" fmla="*/ 59098 h 59097"/>
                <a:gd name="connsiteX11" fmla="*/ 36710 w 57761"/>
                <a:gd name="connsiteY11" fmla="*/ 56914 h 59097"/>
                <a:gd name="connsiteX12" fmla="*/ 46570 w 57761"/>
                <a:gd name="connsiteY12" fmla="*/ 50798 h 59097"/>
                <a:gd name="connsiteX13" fmla="*/ 53622 w 57761"/>
                <a:gd name="connsiteY13" fmla="*/ 41500 h 59097"/>
                <a:gd name="connsiteX14" fmla="*/ 57366 w 57761"/>
                <a:gd name="connsiteY14" fmla="*/ 29643 h 59097"/>
                <a:gd name="connsiteX15" fmla="*/ 57054 w 57761"/>
                <a:gd name="connsiteY15" fmla="*/ 17848 h 59097"/>
                <a:gd name="connsiteX16" fmla="*/ 52624 w 57761"/>
                <a:gd name="connsiteY16" fmla="*/ 8425 h 5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761" h="59097">
                  <a:moveTo>
                    <a:pt x="52686" y="8425"/>
                  </a:moveTo>
                  <a:cubicBezTo>
                    <a:pt x="50502" y="5804"/>
                    <a:pt x="47818" y="3744"/>
                    <a:pt x="44511" y="2247"/>
                  </a:cubicBezTo>
                  <a:cubicBezTo>
                    <a:pt x="41266" y="749"/>
                    <a:pt x="37459" y="0"/>
                    <a:pt x="33091" y="0"/>
                  </a:cubicBezTo>
                  <a:cubicBezTo>
                    <a:pt x="28785" y="0"/>
                    <a:pt x="24728" y="686"/>
                    <a:pt x="21046" y="2184"/>
                  </a:cubicBezTo>
                  <a:cubicBezTo>
                    <a:pt x="17302" y="3682"/>
                    <a:pt x="14057" y="5679"/>
                    <a:pt x="11186" y="8300"/>
                  </a:cubicBezTo>
                  <a:cubicBezTo>
                    <a:pt x="8316" y="10921"/>
                    <a:pt x="5944" y="14041"/>
                    <a:pt x="4134" y="17661"/>
                  </a:cubicBezTo>
                  <a:cubicBezTo>
                    <a:pt x="2262" y="21280"/>
                    <a:pt x="1014" y="25212"/>
                    <a:pt x="390" y="29455"/>
                  </a:cubicBezTo>
                  <a:cubicBezTo>
                    <a:pt x="-234" y="33761"/>
                    <a:pt x="-109" y="37755"/>
                    <a:pt x="764" y="41312"/>
                  </a:cubicBezTo>
                  <a:cubicBezTo>
                    <a:pt x="1638" y="44932"/>
                    <a:pt x="3136" y="47990"/>
                    <a:pt x="5195" y="50673"/>
                  </a:cubicBezTo>
                  <a:cubicBezTo>
                    <a:pt x="7317" y="53294"/>
                    <a:pt x="10000" y="55354"/>
                    <a:pt x="13246" y="56851"/>
                  </a:cubicBezTo>
                  <a:cubicBezTo>
                    <a:pt x="16491" y="58349"/>
                    <a:pt x="20297" y="59036"/>
                    <a:pt x="24666" y="59098"/>
                  </a:cubicBezTo>
                  <a:cubicBezTo>
                    <a:pt x="28972" y="59098"/>
                    <a:pt x="33028" y="58412"/>
                    <a:pt x="36710" y="56914"/>
                  </a:cubicBezTo>
                  <a:cubicBezTo>
                    <a:pt x="40454" y="55479"/>
                    <a:pt x="43700" y="53419"/>
                    <a:pt x="46570" y="50798"/>
                  </a:cubicBezTo>
                  <a:cubicBezTo>
                    <a:pt x="49441" y="48177"/>
                    <a:pt x="51750" y="45057"/>
                    <a:pt x="53622" y="41500"/>
                  </a:cubicBezTo>
                  <a:cubicBezTo>
                    <a:pt x="55494" y="37943"/>
                    <a:pt x="56742" y="33949"/>
                    <a:pt x="57366" y="29643"/>
                  </a:cubicBezTo>
                  <a:cubicBezTo>
                    <a:pt x="57990" y="25399"/>
                    <a:pt x="57866" y="21467"/>
                    <a:pt x="57054" y="17848"/>
                  </a:cubicBezTo>
                  <a:cubicBezTo>
                    <a:pt x="56243" y="14228"/>
                    <a:pt x="54745" y="11108"/>
                    <a:pt x="52624" y="8425"/>
                  </a:cubicBezTo>
                </a:path>
              </a:pathLst>
            </a:custGeom>
            <a:solidFill>
              <a:srgbClr val="FFC425"/>
            </a:solidFill>
            <a:ln w="0"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75806E05-D765-275C-303D-64479C5C36D4}"/>
              </a:ext>
            </a:extLst>
          </p:cNvPr>
          <p:cNvGrpSpPr/>
          <p:nvPr userDrawn="1"/>
        </p:nvGrpSpPr>
        <p:grpSpPr>
          <a:xfrm flipH="1" flipV="1">
            <a:off x="3777158" y="1048951"/>
            <a:ext cx="7971287" cy="3269366"/>
            <a:chOff x="1169273" y="298444"/>
            <a:chExt cx="9704812" cy="3885052"/>
          </a:xfrm>
        </p:grpSpPr>
        <p:cxnSp>
          <p:nvCxnSpPr>
            <p:cNvPr id="2" name="Straight Connector 1">
              <a:extLst>
                <a:ext uri="{FF2B5EF4-FFF2-40B4-BE49-F238E27FC236}">
                  <a16:creationId xmlns:a16="http://schemas.microsoft.com/office/drawing/2014/main" id="{A9AF3C1C-2BF8-020F-7291-13F4E359F2BF}"/>
                </a:ext>
              </a:extLst>
            </p:cNvPr>
            <p:cNvCxnSpPr>
              <a:cxnSpLocks/>
            </p:cNvCxnSpPr>
            <p:nvPr userDrawn="1"/>
          </p:nvCxnSpPr>
          <p:spPr>
            <a:xfrm flipH="1">
              <a:off x="9854326" y="4171145"/>
              <a:ext cx="10197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C67BE9E-7738-B8F8-6FC7-B0814BF41C2C}"/>
                </a:ext>
              </a:extLst>
            </p:cNvPr>
            <p:cNvCxnSpPr>
              <a:cxnSpLocks/>
            </p:cNvCxnSpPr>
            <p:nvPr userDrawn="1"/>
          </p:nvCxnSpPr>
          <p:spPr>
            <a:xfrm flipV="1">
              <a:off x="1169273" y="298444"/>
              <a:ext cx="0" cy="2961686"/>
            </a:xfrm>
            <a:prstGeom prst="line">
              <a:avLst/>
            </a:prstGeom>
            <a:ln w="254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D05D-B87E-9D6A-04BC-018740CB2857}"/>
                </a:ext>
              </a:extLst>
            </p:cNvPr>
            <p:cNvCxnSpPr>
              <a:cxnSpLocks/>
            </p:cNvCxnSpPr>
            <p:nvPr userDrawn="1"/>
          </p:nvCxnSpPr>
          <p:spPr>
            <a:xfrm flipV="1">
              <a:off x="9854326" y="3260130"/>
              <a:ext cx="0" cy="9233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81D8A4-90BC-04D3-5C0A-1019B36CC07C}"/>
                </a:ext>
              </a:extLst>
            </p:cNvPr>
            <p:cNvCxnSpPr>
              <a:cxnSpLocks/>
            </p:cNvCxnSpPr>
            <p:nvPr userDrawn="1"/>
          </p:nvCxnSpPr>
          <p:spPr>
            <a:xfrm flipH="1">
              <a:off x="1169273" y="3260130"/>
              <a:ext cx="8685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851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21346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Key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A800D-19C0-2F8C-9EBB-7843B8E01AB4}"/>
              </a:ext>
            </a:extLst>
          </p:cNvPr>
          <p:cNvPicPr>
            <a:picLocks noChangeAspect="1"/>
          </p:cNvPicPr>
          <p:nvPr userDrawn="1"/>
        </p:nvPicPr>
        <p:blipFill rotWithShape="1">
          <a:blip r:embed="rId2"/>
          <a:srcRect l="2257" r="61723" b="20512"/>
          <a:stretch/>
        </p:blipFill>
        <p:spPr>
          <a:xfrm>
            <a:off x="0" y="435429"/>
            <a:ext cx="5173884" cy="6422571"/>
          </a:xfrm>
          <a:prstGeom prst="rect">
            <a:avLst/>
          </a:prstGeom>
        </p:spPr>
      </p:pic>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3646714"/>
            <a:ext cx="3472661" cy="792843"/>
          </a:xfrm>
        </p:spPr>
        <p:txBody>
          <a:bodyPr/>
          <a:lstStyle>
            <a:lvl1pPr>
              <a:defRPr>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a:xfrm>
            <a:off x="304799" y="6308906"/>
            <a:ext cx="4352544" cy="365125"/>
          </a:xfrm>
        </p:spPr>
        <p:txBody>
          <a:bodyPr>
            <a:normAutofit/>
          </a:bodyPr>
          <a:lstStyle>
            <a:lvl1pPr>
              <a:defRPr>
                <a:solidFill>
                  <a:schemeClr val="bg1"/>
                </a:solidFill>
              </a:defRPr>
            </a:lvl1pPr>
          </a:lstStyle>
          <a:p>
            <a:endParaRPr lang="en-US" dirty="0"/>
          </a:p>
        </p:txBody>
      </p:sp>
      <p:sp>
        <p:nvSpPr>
          <p:cNvPr id="3" name="Oval 2">
            <a:extLst>
              <a:ext uri="{FF2B5EF4-FFF2-40B4-BE49-F238E27FC236}">
                <a16:creationId xmlns:a16="http://schemas.microsoft.com/office/drawing/2014/main" id="{0ABD6088-D0EE-0B25-CAFB-C860E29B56CC}"/>
              </a:ext>
            </a:extLst>
          </p:cNvPr>
          <p:cNvSpPr/>
          <p:nvPr userDrawn="1"/>
        </p:nvSpPr>
        <p:spPr>
          <a:xfrm>
            <a:off x="5575142" y="1079875"/>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Picture Placeholder 35">
            <a:extLst>
              <a:ext uri="{FF2B5EF4-FFF2-40B4-BE49-F238E27FC236}">
                <a16:creationId xmlns:a16="http://schemas.microsoft.com/office/drawing/2014/main" id="{9FE009BA-B024-3AC6-8CCC-90AF771B1CEB}"/>
              </a:ext>
            </a:extLst>
          </p:cNvPr>
          <p:cNvSpPr>
            <a:spLocks noGrp="1"/>
          </p:cNvSpPr>
          <p:nvPr>
            <p:ph type="pic" sz="quarter" idx="16" hasCustomPrompt="1"/>
          </p:nvPr>
        </p:nvSpPr>
        <p:spPr>
          <a:xfrm>
            <a:off x="5722294" y="1227027"/>
            <a:ext cx="565371" cy="565371"/>
          </a:xfrm>
        </p:spPr>
        <p:txBody>
          <a:bodyPr/>
          <a:lstStyle>
            <a:lvl1pPr algn="ctr">
              <a:defRPr sz="1200"/>
            </a:lvl1pPr>
          </a:lstStyle>
          <a:p>
            <a:r>
              <a:rPr lang="en-US" dirty="0"/>
              <a:t>ICON</a:t>
            </a:r>
          </a:p>
        </p:txBody>
      </p:sp>
      <p:sp>
        <p:nvSpPr>
          <p:cNvPr id="12" name="Oval 11">
            <a:extLst>
              <a:ext uri="{FF2B5EF4-FFF2-40B4-BE49-F238E27FC236}">
                <a16:creationId xmlns:a16="http://schemas.microsoft.com/office/drawing/2014/main" id="{6D8323E7-A4FF-92EC-0A2B-637171494AFF}"/>
              </a:ext>
            </a:extLst>
          </p:cNvPr>
          <p:cNvSpPr/>
          <p:nvPr userDrawn="1"/>
        </p:nvSpPr>
        <p:spPr>
          <a:xfrm>
            <a:off x="5575142" y="2177288"/>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Oval 13">
            <a:extLst>
              <a:ext uri="{FF2B5EF4-FFF2-40B4-BE49-F238E27FC236}">
                <a16:creationId xmlns:a16="http://schemas.microsoft.com/office/drawing/2014/main" id="{1489C529-9BBC-9C67-2832-B0AC20FAF49C}"/>
              </a:ext>
            </a:extLst>
          </p:cNvPr>
          <p:cNvSpPr/>
          <p:nvPr userDrawn="1"/>
        </p:nvSpPr>
        <p:spPr>
          <a:xfrm>
            <a:off x="5575142" y="3274700"/>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Oval 15">
            <a:extLst>
              <a:ext uri="{FF2B5EF4-FFF2-40B4-BE49-F238E27FC236}">
                <a16:creationId xmlns:a16="http://schemas.microsoft.com/office/drawing/2014/main" id="{BECEAD6B-FE3C-E8AB-EC4E-D3F0542AE897}"/>
              </a:ext>
            </a:extLst>
          </p:cNvPr>
          <p:cNvSpPr/>
          <p:nvPr userDrawn="1"/>
        </p:nvSpPr>
        <p:spPr>
          <a:xfrm>
            <a:off x="5575142" y="4372111"/>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Oval 17">
            <a:extLst>
              <a:ext uri="{FF2B5EF4-FFF2-40B4-BE49-F238E27FC236}">
                <a16:creationId xmlns:a16="http://schemas.microsoft.com/office/drawing/2014/main" id="{D1343087-7058-2833-31E5-BB8F1C716D30}"/>
              </a:ext>
            </a:extLst>
          </p:cNvPr>
          <p:cNvSpPr/>
          <p:nvPr userDrawn="1"/>
        </p:nvSpPr>
        <p:spPr>
          <a:xfrm>
            <a:off x="5575142" y="5469525"/>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Text Placeholder 29">
            <a:extLst>
              <a:ext uri="{FF2B5EF4-FFF2-40B4-BE49-F238E27FC236}">
                <a16:creationId xmlns:a16="http://schemas.microsoft.com/office/drawing/2014/main" id="{A22556B4-928F-65D4-7EF4-D48755CEC337}"/>
              </a:ext>
            </a:extLst>
          </p:cNvPr>
          <p:cNvSpPr>
            <a:spLocks noGrp="1"/>
          </p:cNvSpPr>
          <p:nvPr>
            <p:ph type="body" sz="quarter" idx="11" hasCustomPrompt="1"/>
          </p:nvPr>
        </p:nvSpPr>
        <p:spPr>
          <a:xfrm>
            <a:off x="6680042" y="1219200"/>
            <a:ext cx="5207158" cy="581025"/>
          </a:xfrm>
        </p:spPr>
        <p:txBody>
          <a:bodyPr anchor="ctr"/>
          <a:lstStyle>
            <a:lvl1pPr>
              <a:defRPr sz="1800" b="1"/>
            </a:lvl1pPr>
            <a:lvl2pPr>
              <a:defRPr sz="1400"/>
            </a:lvl2pPr>
          </a:lstStyle>
          <a:p>
            <a:pPr lvl="0"/>
            <a:r>
              <a:rPr lang="en-US" dirty="0"/>
              <a:t>Title</a:t>
            </a:r>
          </a:p>
          <a:p>
            <a:pPr lvl="1"/>
            <a:r>
              <a:rPr lang="en-US" dirty="0"/>
              <a:t>Text</a:t>
            </a:r>
          </a:p>
        </p:txBody>
      </p:sp>
      <p:sp>
        <p:nvSpPr>
          <p:cNvPr id="31" name="Text Placeholder 29">
            <a:extLst>
              <a:ext uri="{FF2B5EF4-FFF2-40B4-BE49-F238E27FC236}">
                <a16:creationId xmlns:a16="http://schemas.microsoft.com/office/drawing/2014/main" id="{D04E4A11-9AE2-8F33-542D-91FF7E006FE5}"/>
              </a:ext>
            </a:extLst>
          </p:cNvPr>
          <p:cNvSpPr>
            <a:spLocks noGrp="1"/>
          </p:cNvSpPr>
          <p:nvPr>
            <p:ph type="body" sz="quarter" idx="12" hasCustomPrompt="1"/>
          </p:nvPr>
        </p:nvSpPr>
        <p:spPr>
          <a:xfrm>
            <a:off x="6680042" y="2316612"/>
            <a:ext cx="5207158" cy="581025"/>
          </a:xfrm>
        </p:spPr>
        <p:txBody>
          <a:bodyPr anchor="ctr"/>
          <a:lstStyle>
            <a:lvl1pPr>
              <a:defRPr sz="1800" b="1"/>
            </a:lvl1pPr>
            <a:lvl2pPr>
              <a:defRPr sz="1400"/>
            </a:lvl2pPr>
          </a:lstStyle>
          <a:p>
            <a:pPr lvl="0"/>
            <a:r>
              <a:rPr lang="en-US" dirty="0"/>
              <a:t>Title</a:t>
            </a:r>
          </a:p>
          <a:p>
            <a:pPr lvl="1"/>
            <a:r>
              <a:rPr lang="en-US" dirty="0"/>
              <a:t>Text</a:t>
            </a:r>
          </a:p>
        </p:txBody>
      </p:sp>
      <p:sp>
        <p:nvSpPr>
          <p:cNvPr id="32" name="Text Placeholder 29">
            <a:extLst>
              <a:ext uri="{FF2B5EF4-FFF2-40B4-BE49-F238E27FC236}">
                <a16:creationId xmlns:a16="http://schemas.microsoft.com/office/drawing/2014/main" id="{2F69D447-D782-F6ED-D19A-12F88B45426D}"/>
              </a:ext>
            </a:extLst>
          </p:cNvPr>
          <p:cNvSpPr>
            <a:spLocks noGrp="1"/>
          </p:cNvSpPr>
          <p:nvPr>
            <p:ph type="body" sz="quarter" idx="13" hasCustomPrompt="1"/>
          </p:nvPr>
        </p:nvSpPr>
        <p:spPr>
          <a:xfrm>
            <a:off x="6680042" y="3414024"/>
            <a:ext cx="5207158" cy="581025"/>
          </a:xfrm>
        </p:spPr>
        <p:txBody>
          <a:bodyPr anchor="ctr"/>
          <a:lstStyle>
            <a:lvl1pPr>
              <a:defRPr sz="1800" b="1"/>
            </a:lvl1pPr>
            <a:lvl2pPr>
              <a:defRPr sz="1400"/>
            </a:lvl2pPr>
          </a:lstStyle>
          <a:p>
            <a:pPr lvl="0"/>
            <a:r>
              <a:rPr lang="en-US" dirty="0"/>
              <a:t>Title</a:t>
            </a:r>
          </a:p>
          <a:p>
            <a:pPr lvl="1"/>
            <a:r>
              <a:rPr lang="en-US" dirty="0"/>
              <a:t>Text</a:t>
            </a:r>
          </a:p>
        </p:txBody>
      </p:sp>
      <p:sp>
        <p:nvSpPr>
          <p:cNvPr id="33" name="Text Placeholder 29">
            <a:extLst>
              <a:ext uri="{FF2B5EF4-FFF2-40B4-BE49-F238E27FC236}">
                <a16:creationId xmlns:a16="http://schemas.microsoft.com/office/drawing/2014/main" id="{7CB3B6B0-3833-3FF4-4F1F-F6FB4BC6C332}"/>
              </a:ext>
            </a:extLst>
          </p:cNvPr>
          <p:cNvSpPr>
            <a:spLocks noGrp="1"/>
          </p:cNvSpPr>
          <p:nvPr>
            <p:ph type="body" sz="quarter" idx="14" hasCustomPrompt="1"/>
          </p:nvPr>
        </p:nvSpPr>
        <p:spPr>
          <a:xfrm>
            <a:off x="6680042" y="4511436"/>
            <a:ext cx="5207158" cy="581025"/>
          </a:xfrm>
        </p:spPr>
        <p:txBody>
          <a:bodyPr anchor="ctr"/>
          <a:lstStyle>
            <a:lvl1pPr>
              <a:defRPr sz="1800" b="1"/>
            </a:lvl1pPr>
            <a:lvl2pPr>
              <a:defRPr sz="1400"/>
            </a:lvl2pPr>
          </a:lstStyle>
          <a:p>
            <a:pPr lvl="0"/>
            <a:r>
              <a:rPr lang="en-US" dirty="0"/>
              <a:t>Title</a:t>
            </a:r>
          </a:p>
          <a:p>
            <a:pPr lvl="1"/>
            <a:r>
              <a:rPr lang="en-US" dirty="0"/>
              <a:t>Text</a:t>
            </a:r>
          </a:p>
        </p:txBody>
      </p:sp>
      <p:sp>
        <p:nvSpPr>
          <p:cNvPr id="34" name="Text Placeholder 29">
            <a:extLst>
              <a:ext uri="{FF2B5EF4-FFF2-40B4-BE49-F238E27FC236}">
                <a16:creationId xmlns:a16="http://schemas.microsoft.com/office/drawing/2014/main" id="{FF9C3DBC-276F-D1C4-4CEA-E4C3A05558AB}"/>
              </a:ext>
            </a:extLst>
          </p:cNvPr>
          <p:cNvSpPr>
            <a:spLocks noGrp="1"/>
          </p:cNvSpPr>
          <p:nvPr>
            <p:ph type="body" sz="quarter" idx="15" hasCustomPrompt="1"/>
          </p:nvPr>
        </p:nvSpPr>
        <p:spPr>
          <a:xfrm>
            <a:off x="6680042" y="5608849"/>
            <a:ext cx="5207158" cy="581025"/>
          </a:xfrm>
        </p:spPr>
        <p:txBody>
          <a:bodyPr anchor="ctr"/>
          <a:lstStyle>
            <a:lvl1pPr>
              <a:defRPr sz="1800" b="1"/>
            </a:lvl1pPr>
            <a:lvl2pPr>
              <a:defRPr sz="1400"/>
            </a:lvl2pPr>
          </a:lstStyle>
          <a:p>
            <a:pPr lvl="0"/>
            <a:r>
              <a:rPr lang="en-US" dirty="0"/>
              <a:t>Title</a:t>
            </a:r>
          </a:p>
          <a:p>
            <a:pPr lvl="1"/>
            <a:r>
              <a:rPr lang="en-US" dirty="0"/>
              <a:t>Text</a:t>
            </a:r>
          </a:p>
        </p:txBody>
      </p:sp>
      <p:sp>
        <p:nvSpPr>
          <p:cNvPr id="37" name="Picture Placeholder 35">
            <a:extLst>
              <a:ext uri="{FF2B5EF4-FFF2-40B4-BE49-F238E27FC236}">
                <a16:creationId xmlns:a16="http://schemas.microsoft.com/office/drawing/2014/main" id="{C1855DAB-0847-F66E-C015-B368D1835F8E}"/>
              </a:ext>
            </a:extLst>
          </p:cNvPr>
          <p:cNvSpPr>
            <a:spLocks noGrp="1"/>
          </p:cNvSpPr>
          <p:nvPr>
            <p:ph type="pic" sz="quarter" idx="17" hasCustomPrompt="1"/>
          </p:nvPr>
        </p:nvSpPr>
        <p:spPr>
          <a:xfrm>
            <a:off x="5722294" y="2324439"/>
            <a:ext cx="565371" cy="565371"/>
          </a:xfrm>
        </p:spPr>
        <p:txBody>
          <a:bodyPr/>
          <a:lstStyle>
            <a:lvl1pPr algn="ctr">
              <a:defRPr sz="1200"/>
            </a:lvl1pPr>
          </a:lstStyle>
          <a:p>
            <a:r>
              <a:rPr lang="en-US" dirty="0"/>
              <a:t>ICON</a:t>
            </a:r>
          </a:p>
        </p:txBody>
      </p:sp>
      <p:sp>
        <p:nvSpPr>
          <p:cNvPr id="38" name="Picture Placeholder 35">
            <a:extLst>
              <a:ext uri="{FF2B5EF4-FFF2-40B4-BE49-F238E27FC236}">
                <a16:creationId xmlns:a16="http://schemas.microsoft.com/office/drawing/2014/main" id="{95EE020F-DCEA-5B8A-6421-8280D97C4551}"/>
              </a:ext>
            </a:extLst>
          </p:cNvPr>
          <p:cNvSpPr>
            <a:spLocks noGrp="1"/>
          </p:cNvSpPr>
          <p:nvPr>
            <p:ph type="pic" sz="quarter" idx="18" hasCustomPrompt="1"/>
          </p:nvPr>
        </p:nvSpPr>
        <p:spPr>
          <a:xfrm>
            <a:off x="5722294" y="3421851"/>
            <a:ext cx="565371" cy="565371"/>
          </a:xfrm>
        </p:spPr>
        <p:txBody>
          <a:bodyPr/>
          <a:lstStyle>
            <a:lvl1pPr algn="ctr">
              <a:defRPr sz="1200"/>
            </a:lvl1pPr>
          </a:lstStyle>
          <a:p>
            <a:r>
              <a:rPr lang="en-US" dirty="0"/>
              <a:t>ICON</a:t>
            </a:r>
          </a:p>
        </p:txBody>
      </p:sp>
      <p:sp>
        <p:nvSpPr>
          <p:cNvPr id="39" name="Picture Placeholder 35">
            <a:extLst>
              <a:ext uri="{FF2B5EF4-FFF2-40B4-BE49-F238E27FC236}">
                <a16:creationId xmlns:a16="http://schemas.microsoft.com/office/drawing/2014/main" id="{4AA138FA-5BB1-143E-EC9A-A4AA22B6F3B8}"/>
              </a:ext>
            </a:extLst>
          </p:cNvPr>
          <p:cNvSpPr>
            <a:spLocks noGrp="1"/>
          </p:cNvSpPr>
          <p:nvPr>
            <p:ph type="pic" sz="quarter" idx="19" hasCustomPrompt="1"/>
          </p:nvPr>
        </p:nvSpPr>
        <p:spPr>
          <a:xfrm>
            <a:off x="5722294" y="4519263"/>
            <a:ext cx="565371" cy="565371"/>
          </a:xfrm>
        </p:spPr>
        <p:txBody>
          <a:bodyPr/>
          <a:lstStyle>
            <a:lvl1pPr algn="ctr">
              <a:defRPr sz="1200"/>
            </a:lvl1pPr>
          </a:lstStyle>
          <a:p>
            <a:r>
              <a:rPr lang="en-US" dirty="0"/>
              <a:t>ICON</a:t>
            </a:r>
          </a:p>
        </p:txBody>
      </p:sp>
      <p:sp>
        <p:nvSpPr>
          <p:cNvPr id="40" name="Picture Placeholder 35">
            <a:extLst>
              <a:ext uri="{FF2B5EF4-FFF2-40B4-BE49-F238E27FC236}">
                <a16:creationId xmlns:a16="http://schemas.microsoft.com/office/drawing/2014/main" id="{5F5A7422-B6B5-C6EF-9617-1F8DBBD54BD3}"/>
              </a:ext>
            </a:extLst>
          </p:cNvPr>
          <p:cNvSpPr>
            <a:spLocks noGrp="1"/>
          </p:cNvSpPr>
          <p:nvPr>
            <p:ph type="pic" sz="quarter" idx="20" hasCustomPrompt="1"/>
          </p:nvPr>
        </p:nvSpPr>
        <p:spPr>
          <a:xfrm>
            <a:off x="5722294" y="5616676"/>
            <a:ext cx="565371" cy="565371"/>
          </a:xfrm>
        </p:spPr>
        <p:txBody>
          <a:bodyPr/>
          <a:lstStyle>
            <a:lvl1pPr algn="ctr">
              <a:defRPr sz="1200"/>
            </a:lvl1pPr>
          </a:lstStyle>
          <a:p>
            <a:r>
              <a:rPr lang="en-US" dirty="0"/>
              <a:t>ICON</a:t>
            </a:r>
          </a:p>
        </p:txBody>
      </p:sp>
      <p:sp>
        <p:nvSpPr>
          <p:cNvPr id="61" name="Rectangle 60">
            <a:extLst>
              <a:ext uri="{FF2B5EF4-FFF2-40B4-BE49-F238E27FC236}">
                <a16:creationId xmlns:a16="http://schemas.microsoft.com/office/drawing/2014/main" id="{7547FB97-B2BD-0E54-EBA9-2BE2C937CA5F}"/>
              </a:ext>
            </a:extLst>
          </p:cNvPr>
          <p:cNvSpPr/>
          <p:nvPr userDrawn="1"/>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80667BC-77BF-E310-C84F-EF39FEEF36C9}"/>
              </a:ext>
            </a:extLst>
          </p:cNvPr>
          <p:cNvGrpSpPr/>
          <p:nvPr userDrawn="1"/>
        </p:nvGrpSpPr>
        <p:grpSpPr>
          <a:xfrm flipV="1">
            <a:off x="304799" y="755450"/>
            <a:ext cx="4869085" cy="2468055"/>
            <a:chOff x="0" y="-3708836"/>
            <a:chExt cx="9704812" cy="3885052"/>
          </a:xfrm>
        </p:grpSpPr>
        <p:cxnSp>
          <p:nvCxnSpPr>
            <p:cNvPr id="4" name="Straight Connector 3">
              <a:extLst>
                <a:ext uri="{FF2B5EF4-FFF2-40B4-BE49-F238E27FC236}">
                  <a16:creationId xmlns:a16="http://schemas.microsoft.com/office/drawing/2014/main" id="{E62AEFC1-FAA0-8872-DA2B-B01CCFCCBB2F}"/>
                </a:ext>
              </a:extLst>
            </p:cNvPr>
            <p:cNvCxnSpPr>
              <a:cxnSpLocks/>
            </p:cNvCxnSpPr>
            <p:nvPr userDrawn="1"/>
          </p:nvCxnSpPr>
          <p:spPr>
            <a:xfrm flipH="1">
              <a:off x="8685053" y="163865"/>
              <a:ext cx="10197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81B753F-25F7-FF93-63B8-FED064E806EF}"/>
                </a:ext>
              </a:extLst>
            </p:cNvPr>
            <p:cNvCxnSpPr>
              <a:cxnSpLocks/>
            </p:cNvCxnSpPr>
            <p:nvPr userDrawn="1"/>
          </p:nvCxnSpPr>
          <p:spPr>
            <a:xfrm flipV="1">
              <a:off x="0" y="-3708836"/>
              <a:ext cx="0" cy="2961686"/>
            </a:xfrm>
            <a:prstGeom prst="line">
              <a:avLst/>
            </a:prstGeom>
            <a:ln w="2540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E1125E-F901-44EB-6E0D-A5FA3044A673}"/>
                </a:ext>
              </a:extLst>
            </p:cNvPr>
            <p:cNvCxnSpPr>
              <a:cxnSpLocks/>
            </p:cNvCxnSpPr>
            <p:nvPr userDrawn="1"/>
          </p:nvCxnSpPr>
          <p:spPr>
            <a:xfrm flipV="1">
              <a:off x="8685053" y="-747150"/>
              <a:ext cx="0" cy="9233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7E7C8F-AF58-BB0D-08BD-9887A7295CB5}"/>
                </a:ext>
              </a:extLst>
            </p:cNvPr>
            <p:cNvCxnSpPr>
              <a:cxnSpLocks/>
            </p:cNvCxnSpPr>
            <p:nvPr userDrawn="1"/>
          </p:nvCxnSpPr>
          <p:spPr>
            <a:xfrm flipH="1">
              <a:off x="0" y="-747150"/>
              <a:ext cx="8685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6612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5 Key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A800D-19C0-2F8C-9EBB-7843B8E01AB4}"/>
              </a:ext>
            </a:extLst>
          </p:cNvPr>
          <p:cNvPicPr>
            <a:picLocks noChangeAspect="1"/>
          </p:cNvPicPr>
          <p:nvPr userDrawn="1"/>
        </p:nvPicPr>
        <p:blipFill rotWithShape="1">
          <a:blip r:embed="rId2"/>
          <a:srcRect l="2257" r="61723" b="20512"/>
          <a:stretch/>
        </p:blipFill>
        <p:spPr>
          <a:xfrm>
            <a:off x="0" y="435429"/>
            <a:ext cx="5173884" cy="6422571"/>
          </a:xfrm>
          <a:prstGeom prst="rect">
            <a:avLst/>
          </a:prstGeom>
        </p:spPr>
      </p:pic>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3032578"/>
            <a:ext cx="3472661" cy="792843"/>
          </a:xfrm>
        </p:spPr>
        <p:txBody>
          <a:bodyPr/>
          <a:lstStyle>
            <a:lvl1pPr>
              <a:defRPr>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a:xfrm>
            <a:off x="304799" y="6308906"/>
            <a:ext cx="4352544" cy="365125"/>
          </a:xfrm>
        </p:spPr>
        <p:txBody>
          <a:bodyPr>
            <a:normAutofit/>
          </a:bodyPr>
          <a:lstStyle>
            <a:lvl1pPr>
              <a:defRPr>
                <a:solidFill>
                  <a:schemeClr val="bg1"/>
                </a:solidFill>
              </a:defRPr>
            </a:lvl1pPr>
          </a:lstStyle>
          <a:p>
            <a:endParaRPr lang="en-US" dirty="0"/>
          </a:p>
        </p:txBody>
      </p:sp>
      <p:sp>
        <p:nvSpPr>
          <p:cNvPr id="3" name="Oval 2">
            <a:extLst>
              <a:ext uri="{FF2B5EF4-FFF2-40B4-BE49-F238E27FC236}">
                <a16:creationId xmlns:a16="http://schemas.microsoft.com/office/drawing/2014/main" id="{0ABD6088-D0EE-0B25-CAFB-C860E29B56CC}"/>
              </a:ext>
            </a:extLst>
          </p:cNvPr>
          <p:cNvSpPr/>
          <p:nvPr userDrawn="1"/>
        </p:nvSpPr>
        <p:spPr>
          <a:xfrm>
            <a:off x="4744048" y="1079875"/>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Picture Placeholder 35">
            <a:extLst>
              <a:ext uri="{FF2B5EF4-FFF2-40B4-BE49-F238E27FC236}">
                <a16:creationId xmlns:a16="http://schemas.microsoft.com/office/drawing/2014/main" id="{9FE009BA-B024-3AC6-8CCC-90AF771B1CEB}"/>
              </a:ext>
            </a:extLst>
          </p:cNvPr>
          <p:cNvSpPr>
            <a:spLocks noGrp="1"/>
          </p:cNvSpPr>
          <p:nvPr>
            <p:ph type="pic" sz="quarter" idx="16" hasCustomPrompt="1"/>
          </p:nvPr>
        </p:nvSpPr>
        <p:spPr>
          <a:xfrm>
            <a:off x="4891200" y="1227027"/>
            <a:ext cx="565371" cy="565371"/>
          </a:xfrm>
        </p:spPr>
        <p:txBody>
          <a:bodyPr/>
          <a:lstStyle>
            <a:lvl1pPr algn="ctr">
              <a:defRPr sz="1200"/>
            </a:lvl1pPr>
          </a:lstStyle>
          <a:p>
            <a:r>
              <a:rPr lang="en-US" dirty="0"/>
              <a:t>ICON</a:t>
            </a:r>
          </a:p>
        </p:txBody>
      </p:sp>
      <p:sp>
        <p:nvSpPr>
          <p:cNvPr id="12" name="Oval 11">
            <a:extLst>
              <a:ext uri="{FF2B5EF4-FFF2-40B4-BE49-F238E27FC236}">
                <a16:creationId xmlns:a16="http://schemas.microsoft.com/office/drawing/2014/main" id="{6D8323E7-A4FF-92EC-0A2B-637171494AFF}"/>
              </a:ext>
            </a:extLst>
          </p:cNvPr>
          <p:cNvSpPr/>
          <p:nvPr userDrawn="1"/>
        </p:nvSpPr>
        <p:spPr>
          <a:xfrm>
            <a:off x="4744048" y="2177288"/>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Oval 13">
            <a:extLst>
              <a:ext uri="{FF2B5EF4-FFF2-40B4-BE49-F238E27FC236}">
                <a16:creationId xmlns:a16="http://schemas.microsoft.com/office/drawing/2014/main" id="{1489C529-9BBC-9C67-2832-B0AC20FAF49C}"/>
              </a:ext>
            </a:extLst>
          </p:cNvPr>
          <p:cNvSpPr/>
          <p:nvPr userDrawn="1"/>
        </p:nvSpPr>
        <p:spPr>
          <a:xfrm>
            <a:off x="4744048" y="3274700"/>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Oval 15">
            <a:extLst>
              <a:ext uri="{FF2B5EF4-FFF2-40B4-BE49-F238E27FC236}">
                <a16:creationId xmlns:a16="http://schemas.microsoft.com/office/drawing/2014/main" id="{BECEAD6B-FE3C-E8AB-EC4E-D3F0542AE897}"/>
              </a:ext>
            </a:extLst>
          </p:cNvPr>
          <p:cNvSpPr/>
          <p:nvPr userDrawn="1"/>
        </p:nvSpPr>
        <p:spPr>
          <a:xfrm>
            <a:off x="4744048" y="4372111"/>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Oval 17">
            <a:extLst>
              <a:ext uri="{FF2B5EF4-FFF2-40B4-BE49-F238E27FC236}">
                <a16:creationId xmlns:a16="http://schemas.microsoft.com/office/drawing/2014/main" id="{D1343087-7058-2833-31E5-BB8F1C716D30}"/>
              </a:ext>
            </a:extLst>
          </p:cNvPr>
          <p:cNvSpPr/>
          <p:nvPr userDrawn="1"/>
        </p:nvSpPr>
        <p:spPr>
          <a:xfrm>
            <a:off x="4744048" y="5469525"/>
            <a:ext cx="859674" cy="859674"/>
          </a:xfrm>
          <a:prstGeom prst="ellipse">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Text Placeholder 29">
            <a:extLst>
              <a:ext uri="{FF2B5EF4-FFF2-40B4-BE49-F238E27FC236}">
                <a16:creationId xmlns:a16="http://schemas.microsoft.com/office/drawing/2014/main" id="{A22556B4-928F-65D4-7EF4-D48755CEC337}"/>
              </a:ext>
            </a:extLst>
          </p:cNvPr>
          <p:cNvSpPr>
            <a:spLocks noGrp="1"/>
          </p:cNvSpPr>
          <p:nvPr>
            <p:ph type="body" sz="quarter" idx="11" hasCustomPrompt="1"/>
          </p:nvPr>
        </p:nvSpPr>
        <p:spPr>
          <a:xfrm>
            <a:off x="5892800" y="1219200"/>
            <a:ext cx="5994400" cy="581025"/>
          </a:xfrm>
        </p:spPr>
        <p:txBody>
          <a:bodyPr anchor="ctr"/>
          <a:lstStyle>
            <a:lvl1pPr>
              <a:defRPr sz="2000" b="1"/>
            </a:lvl1pPr>
            <a:lvl2pPr>
              <a:defRPr sz="1600"/>
            </a:lvl2pPr>
          </a:lstStyle>
          <a:p>
            <a:pPr lvl="0"/>
            <a:r>
              <a:rPr lang="en-US" dirty="0"/>
              <a:t>Title</a:t>
            </a:r>
          </a:p>
          <a:p>
            <a:pPr lvl="1"/>
            <a:r>
              <a:rPr lang="en-US" dirty="0"/>
              <a:t>Text</a:t>
            </a:r>
          </a:p>
        </p:txBody>
      </p:sp>
      <p:sp>
        <p:nvSpPr>
          <p:cNvPr id="31" name="Text Placeholder 29">
            <a:extLst>
              <a:ext uri="{FF2B5EF4-FFF2-40B4-BE49-F238E27FC236}">
                <a16:creationId xmlns:a16="http://schemas.microsoft.com/office/drawing/2014/main" id="{D04E4A11-9AE2-8F33-542D-91FF7E006FE5}"/>
              </a:ext>
            </a:extLst>
          </p:cNvPr>
          <p:cNvSpPr>
            <a:spLocks noGrp="1"/>
          </p:cNvSpPr>
          <p:nvPr>
            <p:ph type="body" sz="quarter" idx="12" hasCustomPrompt="1"/>
          </p:nvPr>
        </p:nvSpPr>
        <p:spPr>
          <a:xfrm>
            <a:off x="5892800" y="2316612"/>
            <a:ext cx="5994400" cy="581025"/>
          </a:xfrm>
        </p:spPr>
        <p:txBody>
          <a:bodyPr anchor="ctr"/>
          <a:lstStyle>
            <a:lvl1pPr>
              <a:defRPr sz="2000" b="1"/>
            </a:lvl1pPr>
            <a:lvl2pPr>
              <a:defRPr sz="1600"/>
            </a:lvl2pPr>
          </a:lstStyle>
          <a:p>
            <a:pPr lvl="0"/>
            <a:r>
              <a:rPr lang="en-US" dirty="0"/>
              <a:t>Title</a:t>
            </a:r>
          </a:p>
          <a:p>
            <a:pPr lvl="1"/>
            <a:r>
              <a:rPr lang="en-US" dirty="0"/>
              <a:t>Text</a:t>
            </a:r>
          </a:p>
        </p:txBody>
      </p:sp>
      <p:sp>
        <p:nvSpPr>
          <p:cNvPr id="32" name="Text Placeholder 29">
            <a:extLst>
              <a:ext uri="{FF2B5EF4-FFF2-40B4-BE49-F238E27FC236}">
                <a16:creationId xmlns:a16="http://schemas.microsoft.com/office/drawing/2014/main" id="{2F69D447-D782-F6ED-D19A-12F88B45426D}"/>
              </a:ext>
            </a:extLst>
          </p:cNvPr>
          <p:cNvSpPr>
            <a:spLocks noGrp="1"/>
          </p:cNvSpPr>
          <p:nvPr>
            <p:ph type="body" sz="quarter" idx="13" hasCustomPrompt="1"/>
          </p:nvPr>
        </p:nvSpPr>
        <p:spPr>
          <a:xfrm>
            <a:off x="5892800" y="3414024"/>
            <a:ext cx="5994400" cy="581025"/>
          </a:xfrm>
        </p:spPr>
        <p:txBody>
          <a:bodyPr anchor="ctr"/>
          <a:lstStyle>
            <a:lvl1pPr>
              <a:defRPr sz="2000" b="1"/>
            </a:lvl1pPr>
            <a:lvl2pPr>
              <a:defRPr sz="1600"/>
            </a:lvl2pPr>
          </a:lstStyle>
          <a:p>
            <a:pPr lvl="0"/>
            <a:r>
              <a:rPr lang="en-US" dirty="0"/>
              <a:t>Title</a:t>
            </a:r>
          </a:p>
          <a:p>
            <a:pPr lvl="1"/>
            <a:r>
              <a:rPr lang="en-US" dirty="0"/>
              <a:t>Text</a:t>
            </a:r>
          </a:p>
        </p:txBody>
      </p:sp>
      <p:sp>
        <p:nvSpPr>
          <p:cNvPr id="33" name="Text Placeholder 29">
            <a:extLst>
              <a:ext uri="{FF2B5EF4-FFF2-40B4-BE49-F238E27FC236}">
                <a16:creationId xmlns:a16="http://schemas.microsoft.com/office/drawing/2014/main" id="{7CB3B6B0-3833-3FF4-4F1F-F6FB4BC6C332}"/>
              </a:ext>
            </a:extLst>
          </p:cNvPr>
          <p:cNvSpPr>
            <a:spLocks noGrp="1"/>
          </p:cNvSpPr>
          <p:nvPr>
            <p:ph type="body" sz="quarter" idx="14" hasCustomPrompt="1"/>
          </p:nvPr>
        </p:nvSpPr>
        <p:spPr>
          <a:xfrm>
            <a:off x="5892800" y="4511436"/>
            <a:ext cx="5994400" cy="581025"/>
          </a:xfrm>
        </p:spPr>
        <p:txBody>
          <a:bodyPr anchor="ctr"/>
          <a:lstStyle>
            <a:lvl1pPr>
              <a:defRPr sz="2000" b="1"/>
            </a:lvl1pPr>
            <a:lvl2pPr>
              <a:defRPr sz="1600"/>
            </a:lvl2pPr>
          </a:lstStyle>
          <a:p>
            <a:pPr lvl="0"/>
            <a:r>
              <a:rPr lang="en-US" dirty="0"/>
              <a:t>Title</a:t>
            </a:r>
          </a:p>
          <a:p>
            <a:pPr lvl="1"/>
            <a:r>
              <a:rPr lang="en-US" dirty="0"/>
              <a:t>Text</a:t>
            </a:r>
          </a:p>
        </p:txBody>
      </p:sp>
      <p:sp>
        <p:nvSpPr>
          <p:cNvPr id="34" name="Text Placeholder 29">
            <a:extLst>
              <a:ext uri="{FF2B5EF4-FFF2-40B4-BE49-F238E27FC236}">
                <a16:creationId xmlns:a16="http://schemas.microsoft.com/office/drawing/2014/main" id="{FF9C3DBC-276F-D1C4-4CEA-E4C3A05558AB}"/>
              </a:ext>
            </a:extLst>
          </p:cNvPr>
          <p:cNvSpPr>
            <a:spLocks noGrp="1"/>
          </p:cNvSpPr>
          <p:nvPr>
            <p:ph type="body" sz="quarter" idx="15" hasCustomPrompt="1"/>
          </p:nvPr>
        </p:nvSpPr>
        <p:spPr>
          <a:xfrm>
            <a:off x="5892800" y="5608849"/>
            <a:ext cx="5994400" cy="581025"/>
          </a:xfrm>
        </p:spPr>
        <p:txBody>
          <a:bodyPr anchor="ctr"/>
          <a:lstStyle>
            <a:lvl1pPr>
              <a:defRPr sz="2000" b="1"/>
            </a:lvl1pPr>
            <a:lvl2pPr>
              <a:defRPr sz="1600"/>
            </a:lvl2pPr>
          </a:lstStyle>
          <a:p>
            <a:pPr lvl="0"/>
            <a:r>
              <a:rPr lang="en-US" dirty="0"/>
              <a:t>Title</a:t>
            </a:r>
          </a:p>
          <a:p>
            <a:pPr lvl="1"/>
            <a:r>
              <a:rPr lang="en-US" dirty="0"/>
              <a:t>Text</a:t>
            </a:r>
          </a:p>
        </p:txBody>
      </p:sp>
      <p:sp>
        <p:nvSpPr>
          <p:cNvPr id="37" name="Picture Placeholder 35">
            <a:extLst>
              <a:ext uri="{FF2B5EF4-FFF2-40B4-BE49-F238E27FC236}">
                <a16:creationId xmlns:a16="http://schemas.microsoft.com/office/drawing/2014/main" id="{C1855DAB-0847-F66E-C015-B368D1835F8E}"/>
              </a:ext>
            </a:extLst>
          </p:cNvPr>
          <p:cNvSpPr>
            <a:spLocks noGrp="1"/>
          </p:cNvSpPr>
          <p:nvPr>
            <p:ph type="pic" sz="quarter" idx="17" hasCustomPrompt="1"/>
          </p:nvPr>
        </p:nvSpPr>
        <p:spPr>
          <a:xfrm>
            <a:off x="4891200" y="2324439"/>
            <a:ext cx="565371" cy="565371"/>
          </a:xfrm>
        </p:spPr>
        <p:txBody>
          <a:bodyPr/>
          <a:lstStyle>
            <a:lvl1pPr algn="ctr">
              <a:defRPr sz="1200"/>
            </a:lvl1pPr>
          </a:lstStyle>
          <a:p>
            <a:r>
              <a:rPr lang="en-US" dirty="0"/>
              <a:t>ICON</a:t>
            </a:r>
          </a:p>
        </p:txBody>
      </p:sp>
      <p:sp>
        <p:nvSpPr>
          <p:cNvPr id="38" name="Picture Placeholder 35">
            <a:extLst>
              <a:ext uri="{FF2B5EF4-FFF2-40B4-BE49-F238E27FC236}">
                <a16:creationId xmlns:a16="http://schemas.microsoft.com/office/drawing/2014/main" id="{95EE020F-DCEA-5B8A-6421-8280D97C4551}"/>
              </a:ext>
            </a:extLst>
          </p:cNvPr>
          <p:cNvSpPr>
            <a:spLocks noGrp="1"/>
          </p:cNvSpPr>
          <p:nvPr>
            <p:ph type="pic" sz="quarter" idx="18" hasCustomPrompt="1"/>
          </p:nvPr>
        </p:nvSpPr>
        <p:spPr>
          <a:xfrm>
            <a:off x="4891200" y="3421851"/>
            <a:ext cx="565371" cy="565371"/>
          </a:xfrm>
        </p:spPr>
        <p:txBody>
          <a:bodyPr/>
          <a:lstStyle>
            <a:lvl1pPr algn="ctr">
              <a:defRPr sz="1200"/>
            </a:lvl1pPr>
          </a:lstStyle>
          <a:p>
            <a:r>
              <a:rPr lang="en-US" dirty="0"/>
              <a:t>ICON</a:t>
            </a:r>
          </a:p>
        </p:txBody>
      </p:sp>
      <p:sp>
        <p:nvSpPr>
          <p:cNvPr id="39" name="Picture Placeholder 35">
            <a:extLst>
              <a:ext uri="{FF2B5EF4-FFF2-40B4-BE49-F238E27FC236}">
                <a16:creationId xmlns:a16="http://schemas.microsoft.com/office/drawing/2014/main" id="{4AA138FA-5BB1-143E-EC9A-A4AA22B6F3B8}"/>
              </a:ext>
            </a:extLst>
          </p:cNvPr>
          <p:cNvSpPr>
            <a:spLocks noGrp="1"/>
          </p:cNvSpPr>
          <p:nvPr>
            <p:ph type="pic" sz="quarter" idx="19" hasCustomPrompt="1"/>
          </p:nvPr>
        </p:nvSpPr>
        <p:spPr>
          <a:xfrm>
            <a:off x="4891200" y="4519263"/>
            <a:ext cx="565371" cy="565371"/>
          </a:xfrm>
        </p:spPr>
        <p:txBody>
          <a:bodyPr/>
          <a:lstStyle>
            <a:lvl1pPr algn="ctr">
              <a:defRPr sz="1200"/>
            </a:lvl1pPr>
          </a:lstStyle>
          <a:p>
            <a:r>
              <a:rPr lang="en-US" dirty="0"/>
              <a:t>ICON</a:t>
            </a:r>
          </a:p>
        </p:txBody>
      </p:sp>
      <p:sp>
        <p:nvSpPr>
          <p:cNvPr id="40" name="Picture Placeholder 35">
            <a:extLst>
              <a:ext uri="{FF2B5EF4-FFF2-40B4-BE49-F238E27FC236}">
                <a16:creationId xmlns:a16="http://schemas.microsoft.com/office/drawing/2014/main" id="{5F5A7422-B6B5-C6EF-9617-1F8DBBD54BD3}"/>
              </a:ext>
            </a:extLst>
          </p:cNvPr>
          <p:cNvSpPr>
            <a:spLocks noGrp="1"/>
          </p:cNvSpPr>
          <p:nvPr>
            <p:ph type="pic" sz="quarter" idx="20" hasCustomPrompt="1"/>
          </p:nvPr>
        </p:nvSpPr>
        <p:spPr>
          <a:xfrm>
            <a:off x="4891200" y="5616676"/>
            <a:ext cx="565371" cy="565371"/>
          </a:xfrm>
        </p:spPr>
        <p:txBody>
          <a:bodyPr/>
          <a:lstStyle>
            <a:lvl1pPr algn="ctr">
              <a:defRPr sz="1200"/>
            </a:lvl1pPr>
          </a:lstStyle>
          <a:p>
            <a:r>
              <a:rPr lang="en-US" dirty="0"/>
              <a:t>ICON</a:t>
            </a:r>
          </a:p>
        </p:txBody>
      </p:sp>
      <p:sp>
        <p:nvSpPr>
          <p:cNvPr id="4" name="Rectangle 3">
            <a:extLst>
              <a:ext uri="{FF2B5EF4-FFF2-40B4-BE49-F238E27FC236}">
                <a16:creationId xmlns:a16="http://schemas.microsoft.com/office/drawing/2014/main" id="{C61AF86C-DB4C-EB70-8961-465A8A3D4E75}"/>
              </a:ext>
            </a:extLst>
          </p:cNvPr>
          <p:cNvSpPr/>
          <p:nvPr userDrawn="1"/>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676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Key Points Circ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0DC3CC-C3B9-2F55-890A-CE219F492EB0}"/>
              </a:ext>
            </a:extLst>
          </p:cNvPr>
          <p:cNvSpPr/>
          <p:nvPr userDrawn="1"/>
        </p:nvSpPr>
        <p:spPr>
          <a:xfrm flipV="1">
            <a:off x="0" y="464458"/>
            <a:ext cx="12192000" cy="3275676"/>
          </a:xfrm>
          <a:prstGeom prst="rect">
            <a:avLst/>
          </a:prstGeom>
          <a:solidFill>
            <a:srgbClr val="0E162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 name="Rectangle 2">
            <a:extLst>
              <a:ext uri="{FF2B5EF4-FFF2-40B4-BE49-F238E27FC236}">
                <a16:creationId xmlns:a16="http://schemas.microsoft.com/office/drawing/2014/main" id="{2A0CC9C5-AFBA-B3BB-B1C0-490FF8DFAE72}"/>
              </a:ext>
            </a:extLst>
          </p:cNvPr>
          <p:cNvSpPr/>
          <p:nvPr userDrawn="1"/>
        </p:nvSpPr>
        <p:spPr>
          <a:xfrm>
            <a:off x="304800" y="1571625"/>
            <a:ext cx="11582400" cy="471487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Oval 3">
            <a:extLst>
              <a:ext uri="{FF2B5EF4-FFF2-40B4-BE49-F238E27FC236}">
                <a16:creationId xmlns:a16="http://schemas.microsoft.com/office/drawing/2014/main" id="{CEC99A72-4090-041C-F10D-353DD71B55D0}"/>
              </a:ext>
            </a:extLst>
          </p:cNvPr>
          <p:cNvSpPr/>
          <p:nvPr userDrawn="1"/>
        </p:nvSpPr>
        <p:spPr>
          <a:xfrm>
            <a:off x="4478883" y="1949238"/>
            <a:ext cx="3191750" cy="3191751"/>
          </a:xfrm>
          <a:prstGeom prst="ellipse">
            <a:avLst/>
          </a:prstGeom>
          <a:noFill/>
          <a:ln w="50800" cap="sq">
            <a:solidFill>
              <a:schemeClr val="accent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6" name="Oval 5">
            <a:extLst>
              <a:ext uri="{FF2B5EF4-FFF2-40B4-BE49-F238E27FC236}">
                <a16:creationId xmlns:a16="http://schemas.microsoft.com/office/drawing/2014/main" id="{51EBDE63-6AC2-6C28-90E7-835FFD7ED988}"/>
              </a:ext>
            </a:extLst>
          </p:cNvPr>
          <p:cNvSpPr/>
          <p:nvPr/>
        </p:nvSpPr>
        <p:spPr>
          <a:xfrm>
            <a:off x="5811286" y="4851254"/>
            <a:ext cx="526940" cy="526940"/>
          </a:xfrm>
          <a:prstGeom prst="ellipse">
            <a:avLst/>
          </a:prstGeom>
          <a:solidFill>
            <a:schemeClr val="accent3"/>
          </a:solidFill>
          <a:ln w="38100" cap="sq">
            <a:solidFill>
              <a:schemeClr val="bg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7" name="Oval 6">
            <a:extLst>
              <a:ext uri="{FF2B5EF4-FFF2-40B4-BE49-F238E27FC236}">
                <a16:creationId xmlns:a16="http://schemas.microsoft.com/office/drawing/2014/main" id="{A6540594-CAB0-E93C-E5B4-BE173592717A}"/>
              </a:ext>
            </a:extLst>
          </p:cNvPr>
          <p:cNvSpPr/>
          <p:nvPr/>
        </p:nvSpPr>
        <p:spPr>
          <a:xfrm>
            <a:off x="7242122" y="3988681"/>
            <a:ext cx="526940" cy="526940"/>
          </a:xfrm>
          <a:prstGeom prst="ellipse">
            <a:avLst/>
          </a:prstGeom>
          <a:solidFill>
            <a:schemeClr val="accent3"/>
          </a:solidFill>
          <a:ln w="38100" cap="sq">
            <a:solidFill>
              <a:schemeClr val="bg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8" name="Oval 7">
            <a:extLst>
              <a:ext uri="{FF2B5EF4-FFF2-40B4-BE49-F238E27FC236}">
                <a16:creationId xmlns:a16="http://schemas.microsoft.com/office/drawing/2014/main" id="{292CE85C-31D6-D29E-BD45-2E92C8784ABC}"/>
              </a:ext>
            </a:extLst>
          </p:cNvPr>
          <p:cNvSpPr/>
          <p:nvPr/>
        </p:nvSpPr>
        <p:spPr>
          <a:xfrm>
            <a:off x="4423978" y="3988681"/>
            <a:ext cx="526940" cy="526940"/>
          </a:xfrm>
          <a:prstGeom prst="ellipse">
            <a:avLst/>
          </a:prstGeom>
          <a:solidFill>
            <a:schemeClr val="accent3"/>
          </a:solidFill>
          <a:ln w="38100" cap="sq">
            <a:solidFill>
              <a:schemeClr val="bg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9" name="Oval 8">
            <a:extLst>
              <a:ext uri="{FF2B5EF4-FFF2-40B4-BE49-F238E27FC236}">
                <a16:creationId xmlns:a16="http://schemas.microsoft.com/office/drawing/2014/main" id="{39A96BC7-B182-5E77-EBEE-BAB6AEF8A2E5}"/>
              </a:ext>
            </a:extLst>
          </p:cNvPr>
          <p:cNvSpPr/>
          <p:nvPr/>
        </p:nvSpPr>
        <p:spPr>
          <a:xfrm>
            <a:off x="7045263" y="2284871"/>
            <a:ext cx="526940" cy="526940"/>
          </a:xfrm>
          <a:prstGeom prst="ellipse">
            <a:avLst/>
          </a:prstGeom>
          <a:solidFill>
            <a:schemeClr val="accent3"/>
          </a:solidFill>
          <a:ln w="38100" cap="sq">
            <a:solidFill>
              <a:schemeClr val="bg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10" name="Oval 9">
            <a:extLst>
              <a:ext uri="{FF2B5EF4-FFF2-40B4-BE49-F238E27FC236}">
                <a16:creationId xmlns:a16="http://schemas.microsoft.com/office/drawing/2014/main" id="{FDB4179D-D69F-A0CE-2F42-DA80B11B7564}"/>
              </a:ext>
            </a:extLst>
          </p:cNvPr>
          <p:cNvSpPr/>
          <p:nvPr/>
        </p:nvSpPr>
        <p:spPr>
          <a:xfrm>
            <a:off x="4576868" y="2284871"/>
            <a:ext cx="526940" cy="526940"/>
          </a:xfrm>
          <a:prstGeom prst="ellipse">
            <a:avLst/>
          </a:prstGeom>
          <a:solidFill>
            <a:schemeClr val="accent3"/>
          </a:solidFill>
          <a:ln w="38100" cap="sq">
            <a:solidFill>
              <a:schemeClr val="bg1"/>
            </a:solidFill>
            <a:miter lim="800000"/>
          </a:ln>
        </p:spPr>
        <p:style>
          <a:lnRef idx="0">
            <a:schemeClr val="accent1"/>
          </a:lnRef>
          <a:fillRef idx="1">
            <a:schemeClr val="accent1"/>
          </a:fillRef>
          <a:effectRef idx="0">
            <a:srgbClr val="000000"/>
          </a:effectRef>
          <a:fontRef idx="minor">
            <a:schemeClr val="bg1"/>
          </a:fontRef>
        </p:style>
        <p:txBody>
          <a:bodyPr rtlCol="0" anchor="ctr"/>
          <a:lstStyle/>
          <a:p>
            <a:pPr algn="ctr">
              <a:lnSpc>
                <a:spcPct val="100000"/>
              </a:lnSpc>
            </a:pPr>
            <a:endParaRPr lang="en-US" sz="1200" dirty="0">
              <a:solidFill>
                <a:schemeClr val="tx1"/>
              </a:solidFill>
            </a:endParaRPr>
          </a:p>
        </p:txBody>
      </p:sp>
      <p:sp>
        <p:nvSpPr>
          <p:cNvPr id="26" name="Text Placeholder 23">
            <a:extLst>
              <a:ext uri="{FF2B5EF4-FFF2-40B4-BE49-F238E27FC236}">
                <a16:creationId xmlns:a16="http://schemas.microsoft.com/office/drawing/2014/main" id="{9CB77DEF-5491-C588-6605-8DB2A1AB5E7B}"/>
              </a:ext>
            </a:extLst>
          </p:cNvPr>
          <p:cNvSpPr>
            <a:spLocks noGrp="1"/>
          </p:cNvSpPr>
          <p:nvPr>
            <p:ph type="body" sz="quarter" idx="15" hasCustomPrompt="1"/>
          </p:nvPr>
        </p:nvSpPr>
        <p:spPr>
          <a:xfrm>
            <a:off x="4686353" y="5592590"/>
            <a:ext cx="2774017" cy="378897"/>
          </a:xfrm>
        </p:spPr>
        <p:txBody>
          <a:bodyPr anchor="ctr">
            <a:normAutofit/>
          </a:bodyPr>
          <a:lstStyle>
            <a:lvl1pPr algn="ctr">
              <a:defRPr sz="1600" b="1">
                <a:solidFill>
                  <a:schemeClr val="tx1"/>
                </a:solidFill>
              </a:defRPr>
            </a:lvl1pPr>
          </a:lstStyle>
          <a:p>
            <a:pPr lvl="0"/>
            <a:r>
              <a:rPr lang="en-US" dirty="0"/>
              <a:t>Key Point</a:t>
            </a:r>
          </a:p>
        </p:txBody>
      </p:sp>
      <p:sp>
        <p:nvSpPr>
          <p:cNvPr id="24" name="Text Placeholder 23">
            <a:extLst>
              <a:ext uri="{FF2B5EF4-FFF2-40B4-BE49-F238E27FC236}">
                <a16:creationId xmlns:a16="http://schemas.microsoft.com/office/drawing/2014/main" id="{27F7200F-0D6A-731A-315C-827EEC8E13F5}"/>
              </a:ext>
            </a:extLst>
          </p:cNvPr>
          <p:cNvSpPr>
            <a:spLocks noGrp="1"/>
          </p:cNvSpPr>
          <p:nvPr>
            <p:ph type="body" sz="quarter" idx="13" hasCustomPrompt="1"/>
          </p:nvPr>
        </p:nvSpPr>
        <p:spPr>
          <a:xfrm>
            <a:off x="8000865" y="2358892"/>
            <a:ext cx="2774017" cy="378897"/>
          </a:xfrm>
        </p:spPr>
        <p:txBody>
          <a:bodyPr anchor="ctr">
            <a:normAutofit/>
          </a:bodyPr>
          <a:lstStyle>
            <a:lvl1pPr>
              <a:defRPr sz="1600" b="1">
                <a:solidFill>
                  <a:schemeClr val="tx1"/>
                </a:solidFill>
              </a:defRPr>
            </a:lvl1pPr>
          </a:lstStyle>
          <a:p>
            <a:pPr lvl="0"/>
            <a:r>
              <a:rPr lang="en-US" dirty="0"/>
              <a:t>Key Point</a:t>
            </a:r>
          </a:p>
        </p:txBody>
      </p:sp>
      <p:sp>
        <p:nvSpPr>
          <p:cNvPr id="25" name="Text Placeholder 23">
            <a:extLst>
              <a:ext uri="{FF2B5EF4-FFF2-40B4-BE49-F238E27FC236}">
                <a16:creationId xmlns:a16="http://schemas.microsoft.com/office/drawing/2014/main" id="{3BD4B4E7-0DF1-23FE-434A-8A35662A5AFA}"/>
              </a:ext>
            </a:extLst>
          </p:cNvPr>
          <p:cNvSpPr>
            <a:spLocks noGrp="1"/>
          </p:cNvSpPr>
          <p:nvPr>
            <p:ph type="body" sz="quarter" idx="14" hasCustomPrompt="1"/>
          </p:nvPr>
        </p:nvSpPr>
        <p:spPr>
          <a:xfrm>
            <a:off x="8000865" y="4062703"/>
            <a:ext cx="2774017" cy="378897"/>
          </a:xfrm>
        </p:spPr>
        <p:txBody>
          <a:bodyPr anchor="ctr">
            <a:normAutofit/>
          </a:bodyPr>
          <a:lstStyle>
            <a:lvl1pPr>
              <a:defRPr sz="1600" b="1">
                <a:solidFill>
                  <a:schemeClr val="tx1"/>
                </a:solidFill>
              </a:defRPr>
            </a:lvl1pPr>
          </a:lstStyle>
          <a:p>
            <a:pPr lvl="0"/>
            <a:r>
              <a:rPr lang="en-US" dirty="0"/>
              <a:t>Key Point</a:t>
            </a:r>
          </a:p>
        </p:txBody>
      </p:sp>
      <p:sp>
        <p:nvSpPr>
          <p:cNvPr id="28" name="Text Placeholder 23">
            <a:extLst>
              <a:ext uri="{FF2B5EF4-FFF2-40B4-BE49-F238E27FC236}">
                <a16:creationId xmlns:a16="http://schemas.microsoft.com/office/drawing/2014/main" id="{797C8BFD-5F88-E735-2E84-FA663BC36998}"/>
              </a:ext>
            </a:extLst>
          </p:cNvPr>
          <p:cNvSpPr>
            <a:spLocks noGrp="1"/>
          </p:cNvSpPr>
          <p:nvPr>
            <p:ph type="body" sz="quarter" idx="16" hasCustomPrompt="1"/>
          </p:nvPr>
        </p:nvSpPr>
        <p:spPr>
          <a:xfrm>
            <a:off x="1417119" y="2358892"/>
            <a:ext cx="2774017" cy="378897"/>
          </a:xfrm>
        </p:spPr>
        <p:txBody>
          <a:bodyPr anchor="ctr">
            <a:normAutofit/>
          </a:bodyPr>
          <a:lstStyle>
            <a:lvl1pPr algn="r">
              <a:defRPr sz="1600" b="1">
                <a:solidFill>
                  <a:schemeClr val="tx1"/>
                </a:solidFill>
              </a:defRPr>
            </a:lvl1pPr>
          </a:lstStyle>
          <a:p>
            <a:pPr lvl="0"/>
            <a:r>
              <a:rPr lang="en-US" dirty="0"/>
              <a:t>Key Point</a:t>
            </a:r>
          </a:p>
        </p:txBody>
      </p:sp>
      <p:sp>
        <p:nvSpPr>
          <p:cNvPr id="29" name="Text Placeholder 23">
            <a:extLst>
              <a:ext uri="{FF2B5EF4-FFF2-40B4-BE49-F238E27FC236}">
                <a16:creationId xmlns:a16="http://schemas.microsoft.com/office/drawing/2014/main" id="{0A6F0D9D-67F9-A500-A57A-DEC3EDB41D46}"/>
              </a:ext>
            </a:extLst>
          </p:cNvPr>
          <p:cNvSpPr>
            <a:spLocks noGrp="1"/>
          </p:cNvSpPr>
          <p:nvPr>
            <p:ph type="body" sz="quarter" idx="17" hasCustomPrompt="1"/>
          </p:nvPr>
        </p:nvSpPr>
        <p:spPr>
          <a:xfrm>
            <a:off x="1417119" y="4062703"/>
            <a:ext cx="2774017" cy="378897"/>
          </a:xfrm>
        </p:spPr>
        <p:txBody>
          <a:bodyPr anchor="ctr">
            <a:normAutofit/>
          </a:bodyPr>
          <a:lstStyle>
            <a:lvl1pPr algn="r">
              <a:defRPr sz="1600" b="1">
                <a:solidFill>
                  <a:schemeClr val="tx1"/>
                </a:solidFill>
              </a:defRPr>
            </a:lvl1pPr>
          </a:lstStyle>
          <a:p>
            <a:pPr lvl="0"/>
            <a:r>
              <a:rPr lang="en-US" dirty="0"/>
              <a:t>Key Point</a:t>
            </a:r>
          </a:p>
        </p:txBody>
      </p:sp>
      <p:sp>
        <p:nvSpPr>
          <p:cNvPr id="12" name="Footer Placeholder 11">
            <a:extLst>
              <a:ext uri="{FF2B5EF4-FFF2-40B4-BE49-F238E27FC236}">
                <a16:creationId xmlns:a16="http://schemas.microsoft.com/office/drawing/2014/main" id="{33BCFF2B-97D7-826A-69BA-EBDF2CB85664}"/>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0939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500287"/>
            <a:ext cx="11582400" cy="46725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7276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Power 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571408"/>
            <a:ext cx="11582401" cy="79284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500287"/>
            <a:ext cx="11582400" cy="4403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a:xfrm>
            <a:off x="304796" y="6308906"/>
            <a:ext cx="10723224" cy="365125"/>
          </a:xfrm>
        </p:spPr>
        <p:txBody>
          <a:bodyPr/>
          <a:lstStyle/>
          <a:p>
            <a:endParaRPr lang="en-US" dirty="0"/>
          </a:p>
        </p:txBody>
      </p:sp>
      <p:sp>
        <p:nvSpPr>
          <p:cNvPr id="5" name="Rectangle 4">
            <a:extLst>
              <a:ext uri="{FF2B5EF4-FFF2-40B4-BE49-F238E27FC236}">
                <a16:creationId xmlns:a16="http://schemas.microsoft.com/office/drawing/2014/main" id="{3721C9C6-7319-2260-AFAB-0B9400AED9F3}"/>
              </a:ext>
            </a:extLst>
          </p:cNvPr>
          <p:cNvSpPr/>
          <p:nvPr userDrawn="1"/>
        </p:nvSpPr>
        <p:spPr>
          <a:xfrm>
            <a:off x="0" y="0"/>
            <a:ext cx="12192000" cy="481148"/>
          </a:xfrm>
          <a:prstGeom prst="rect">
            <a:avLst/>
          </a:prstGeom>
          <a:gradFill>
            <a:gsLst>
              <a:gs pos="0">
                <a:srgbClr val="1C2B48"/>
              </a:gs>
              <a:gs pos="100000">
                <a:srgbClr val="091B2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A4F481-9A06-BFFD-9FF1-DBC22FF47EE6}"/>
              </a:ext>
            </a:extLst>
          </p:cNvPr>
          <p:cNvSpPr txBox="1"/>
          <p:nvPr userDrawn="1"/>
        </p:nvSpPr>
        <p:spPr>
          <a:xfrm>
            <a:off x="304799" y="174716"/>
            <a:ext cx="242884" cy="131717"/>
          </a:xfrm>
          <a:prstGeom prst="rect">
            <a:avLst/>
          </a:prstGeom>
          <a:noFill/>
        </p:spPr>
        <p:txBody>
          <a:bodyPr wrap="square" lIns="0" tIns="0" rIns="0" bIns="0" rtlCol="0" anchor="ctr" anchorCtr="0">
            <a:noAutofit/>
          </a:bodyPr>
          <a:lstStyle/>
          <a:p>
            <a:pPr algn="l"/>
            <a:fld id="{996B5273-46EB-4870-A6B0-6E7F43CBD6D0}" type="slidenum">
              <a:rPr lang="en-US" sz="900" smtClean="0">
                <a:solidFill>
                  <a:schemeClr val="bg1"/>
                </a:solidFill>
              </a:rPr>
              <a:pPr algn="l"/>
              <a:t>‹#›</a:t>
            </a:fld>
            <a:endParaRPr lang="en-US" sz="1350" dirty="0">
              <a:solidFill>
                <a:schemeClr val="bg1"/>
              </a:solidFill>
            </a:endParaRPr>
          </a:p>
        </p:txBody>
      </p:sp>
      <p:sp>
        <p:nvSpPr>
          <p:cNvPr id="9" name="TextBox 8">
            <a:extLst>
              <a:ext uri="{FF2B5EF4-FFF2-40B4-BE49-F238E27FC236}">
                <a16:creationId xmlns:a16="http://schemas.microsoft.com/office/drawing/2014/main" id="{AB20EE7A-CFF4-A7CD-F163-0106F216A749}"/>
              </a:ext>
            </a:extLst>
          </p:cNvPr>
          <p:cNvSpPr txBox="1"/>
          <p:nvPr userDrawn="1"/>
        </p:nvSpPr>
        <p:spPr>
          <a:xfrm>
            <a:off x="785807" y="174716"/>
            <a:ext cx="2228850" cy="131717"/>
          </a:xfrm>
          <a:prstGeom prst="rect">
            <a:avLst/>
          </a:prstGeom>
          <a:noFill/>
        </p:spPr>
        <p:txBody>
          <a:bodyPr wrap="square" lIns="0" tIns="0" rIns="0" bIns="0" rtlCol="0" anchor="ctr" anchorCtr="0">
            <a:noAutofit/>
          </a:bodyPr>
          <a:lstStyle/>
          <a:p>
            <a:pPr algn="l"/>
            <a:r>
              <a:rPr lang="en-US" sz="900" dirty="0">
                <a:solidFill>
                  <a:schemeClr val="bg1"/>
                </a:solidFill>
              </a:rPr>
              <a:t>© 2023 University of New Haven</a:t>
            </a:r>
            <a:endParaRPr lang="en-US" sz="1350" dirty="0">
              <a:solidFill>
                <a:schemeClr val="bg1"/>
              </a:solidFill>
            </a:endParaRPr>
          </a:p>
        </p:txBody>
      </p:sp>
      <p:cxnSp>
        <p:nvCxnSpPr>
          <p:cNvPr id="10" name="Straight Connector 9">
            <a:extLst>
              <a:ext uri="{FF2B5EF4-FFF2-40B4-BE49-F238E27FC236}">
                <a16:creationId xmlns:a16="http://schemas.microsoft.com/office/drawing/2014/main" id="{417C5BAF-3784-0EC8-9F8B-D7764348EE11}"/>
              </a:ext>
            </a:extLst>
          </p:cNvPr>
          <p:cNvCxnSpPr>
            <a:cxnSpLocks/>
          </p:cNvCxnSpPr>
          <p:nvPr userDrawn="1"/>
        </p:nvCxnSpPr>
        <p:spPr>
          <a:xfrm>
            <a:off x="616759" y="129449"/>
            <a:ext cx="0" cy="22225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890080-4902-F3F8-1754-E56D58BA144A}"/>
              </a:ext>
            </a:extLst>
          </p:cNvPr>
          <p:cNvCxnSpPr>
            <a:cxnSpLocks/>
          </p:cNvCxnSpPr>
          <p:nvPr userDrawn="1"/>
        </p:nvCxnSpPr>
        <p:spPr>
          <a:xfrm flipH="1">
            <a:off x="2759280" y="227874"/>
            <a:ext cx="8422242" cy="0"/>
          </a:xfrm>
          <a:prstGeom prst="line">
            <a:avLst/>
          </a:prstGeom>
          <a:ln w="317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4F0F24-AB94-A45E-1261-EE18C98B1440}"/>
              </a:ext>
            </a:extLst>
          </p:cNvPr>
          <p:cNvSpPr txBox="1"/>
          <p:nvPr userDrawn="1"/>
        </p:nvSpPr>
        <p:spPr>
          <a:xfrm>
            <a:off x="11028020" y="174716"/>
            <a:ext cx="859179" cy="131717"/>
          </a:xfrm>
          <a:prstGeom prst="rect">
            <a:avLst/>
          </a:prstGeom>
          <a:noFill/>
        </p:spPr>
        <p:txBody>
          <a:bodyPr wrap="square" lIns="0" tIns="0" rIns="0" bIns="0" rtlCol="0" anchor="ctr" anchorCtr="0">
            <a:noAutofit/>
          </a:bodyPr>
          <a:lstStyle/>
          <a:p>
            <a:pPr algn="r"/>
            <a:r>
              <a:rPr lang="en-US" sz="900" dirty="0">
                <a:solidFill>
                  <a:schemeClr val="bg1"/>
                </a:solidFill>
              </a:rPr>
              <a:t>Power ON</a:t>
            </a:r>
            <a:endParaRPr lang="en-US" sz="1350" dirty="0">
              <a:solidFill>
                <a:schemeClr val="bg1"/>
              </a:solidFill>
            </a:endParaRPr>
          </a:p>
        </p:txBody>
      </p:sp>
      <p:pic>
        <p:nvPicPr>
          <p:cNvPr id="45" name="Graphic 44">
            <a:extLst>
              <a:ext uri="{FF2B5EF4-FFF2-40B4-BE49-F238E27FC236}">
                <a16:creationId xmlns:a16="http://schemas.microsoft.com/office/drawing/2014/main" id="{69488E0D-E17C-D6D0-E39F-E9BF111443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0924" y="6007281"/>
            <a:ext cx="676275" cy="666750"/>
          </a:xfrm>
          <a:prstGeom prst="rect">
            <a:avLst/>
          </a:prstGeom>
        </p:spPr>
      </p:pic>
    </p:spTree>
    <p:extLst>
      <p:ext uri="{BB962C8B-B14F-4D97-AF65-F5344CB8AC3E}">
        <p14:creationId xmlns:p14="http://schemas.microsoft.com/office/powerpoint/2010/main" val="389306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35459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500287"/>
            <a:ext cx="11582400" cy="46725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011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119125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1173751"/>
            <a:ext cx="11582401"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2525880-D0D8-603F-E8EA-147903A5D4F4}"/>
              </a:ext>
            </a:extLst>
          </p:cNvPr>
          <p:cNvSpPr>
            <a:spLocks noGrp="1"/>
          </p:cNvSpPr>
          <p:nvPr>
            <p:ph type="title"/>
          </p:nvPr>
        </p:nvSpPr>
        <p:spPr>
          <a:xfrm>
            <a:off x="304799" y="638083"/>
            <a:ext cx="11582401" cy="443198"/>
          </a:xfrm>
        </p:spPr>
        <p:txBody>
          <a:bodyPr anchor="t">
            <a:spAutoFit/>
          </a:bodyPr>
          <a:lstStyle/>
          <a:p>
            <a:r>
              <a:rPr lang="en-US" dirty="0"/>
              <a:t>Click to edit Master title style</a:t>
            </a:r>
          </a:p>
        </p:txBody>
      </p:sp>
    </p:spTree>
    <p:extLst>
      <p:ext uri="{BB962C8B-B14F-4D97-AF65-F5344CB8AC3E}">
        <p14:creationId xmlns:p14="http://schemas.microsoft.com/office/powerpoint/2010/main" val="2187032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640080"/>
            <a:ext cx="11582401"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1170432"/>
            <a:ext cx="11582401"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569320"/>
            <a:ext cx="11582400" cy="4660030"/>
          </a:xfrm>
        </p:spPr>
        <p:txBody>
          <a:bodyPr/>
          <a:lstStyle>
            <a:lvl2pPr>
              <a:spcAft>
                <a:spcPts val="600"/>
              </a:spcAft>
              <a:defRPr/>
            </a:lvl2pPr>
            <a:lvl3pPr>
              <a:spcAft>
                <a:spcPts val="600"/>
              </a:spcAft>
              <a:defRPr/>
            </a:lvl3pPr>
            <a:lvl4pPr>
              <a:spcAft>
                <a:spcPts val="600"/>
              </a:spcAft>
              <a:defRPr/>
            </a:lvl4pPr>
            <a:lvl5pPr>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1687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a:xfrm>
            <a:off x="5478684" y="6308906"/>
            <a:ext cx="6408519" cy="365125"/>
          </a:xfrm>
        </p:spPr>
        <p:txBody>
          <a:body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5478684" y="1569320"/>
            <a:ext cx="6408515"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9D458806-E329-D702-BE47-DB21C74B4F85}"/>
              </a:ext>
            </a:extLst>
          </p:cNvPr>
          <p:cNvSpPr>
            <a:spLocks noGrp="1"/>
          </p:cNvSpPr>
          <p:nvPr>
            <p:ph type="pic" sz="quarter" idx="14"/>
          </p:nvPr>
        </p:nvSpPr>
        <p:spPr>
          <a:xfrm>
            <a:off x="0" y="435429"/>
            <a:ext cx="5173884" cy="6422571"/>
          </a:xfrm>
          <a:solidFill>
            <a:schemeClr val="bg1">
              <a:lumMod val="95000"/>
            </a:schemeClr>
          </a:solidFill>
        </p:spPr>
        <p:txBody>
          <a:bodyPr/>
          <a:lstStyle>
            <a:lvl1pPr algn="ctr">
              <a:defRPr/>
            </a:lvl1pPr>
          </a:lstStyle>
          <a:p>
            <a:endParaRPr lang="en-US"/>
          </a:p>
        </p:txBody>
      </p:sp>
      <p:sp>
        <p:nvSpPr>
          <p:cNvPr id="2" name="Title 1">
            <a:extLst>
              <a:ext uri="{FF2B5EF4-FFF2-40B4-BE49-F238E27FC236}">
                <a16:creationId xmlns:a16="http://schemas.microsoft.com/office/drawing/2014/main" id="{426C0684-A4E8-D2DF-B9D4-F0BD025A0B06}"/>
              </a:ext>
            </a:extLst>
          </p:cNvPr>
          <p:cNvSpPr>
            <a:spLocks noGrp="1"/>
          </p:cNvSpPr>
          <p:nvPr>
            <p:ph type="title"/>
          </p:nvPr>
        </p:nvSpPr>
        <p:spPr>
          <a:xfrm>
            <a:off x="5478681" y="571408"/>
            <a:ext cx="6408519" cy="792843"/>
          </a:xfrm>
        </p:spPr>
        <p:txBody>
          <a:bodyPr/>
          <a:lstStyle/>
          <a:p>
            <a:r>
              <a:rPr lang="en-US" dirty="0"/>
              <a:t>Click to edit Master title style</a:t>
            </a:r>
          </a:p>
        </p:txBody>
      </p:sp>
    </p:spTree>
    <p:extLst>
      <p:ext uri="{BB962C8B-B14F-4D97-AF65-F5344CB8AC3E}">
        <p14:creationId xmlns:p14="http://schemas.microsoft.com/office/powerpoint/2010/main" val="1160908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 Text Right with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a:xfrm>
            <a:off x="5478684" y="6308906"/>
            <a:ext cx="6408519" cy="365125"/>
          </a:xfrm>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5478684" y="640080"/>
            <a:ext cx="6408516"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5478685" y="1170432"/>
            <a:ext cx="6408516"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5478684" y="1569320"/>
            <a:ext cx="6408515"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9D458806-E329-D702-BE47-DB21C74B4F85}"/>
              </a:ext>
            </a:extLst>
          </p:cNvPr>
          <p:cNvSpPr>
            <a:spLocks noGrp="1"/>
          </p:cNvSpPr>
          <p:nvPr>
            <p:ph type="pic" sz="quarter" idx="14"/>
          </p:nvPr>
        </p:nvSpPr>
        <p:spPr>
          <a:xfrm>
            <a:off x="0" y="435429"/>
            <a:ext cx="5173884" cy="6422571"/>
          </a:xfrm>
          <a:solidFill>
            <a:schemeClr val="bg1">
              <a:lumMod val="95000"/>
            </a:schemeClr>
          </a:solidFill>
        </p:spPr>
        <p:txBody>
          <a:bodyPr/>
          <a:lstStyle>
            <a:lvl1pPr algn="ctr">
              <a:defRPr/>
            </a:lvl1pPr>
          </a:lstStyle>
          <a:p>
            <a:endParaRPr lang="en-US"/>
          </a:p>
        </p:txBody>
      </p:sp>
    </p:spTree>
    <p:extLst>
      <p:ext uri="{BB962C8B-B14F-4D97-AF65-F5344CB8AC3E}">
        <p14:creationId xmlns:p14="http://schemas.microsoft.com/office/powerpoint/2010/main" val="230689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a:xfrm>
            <a:off x="304799" y="6308906"/>
            <a:ext cx="6408519" cy="365125"/>
          </a:xfrm>
        </p:spPr>
        <p:txBody>
          <a:body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799" y="1569320"/>
            <a:ext cx="6408515"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9D458806-E329-D702-BE47-DB21C74B4F85}"/>
              </a:ext>
            </a:extLst>
          </p:cNvPr>
          <p:cNvSpPr>
            <a:spLocks noGrp="1"/>
          </p:cNvSpPr>
          <p:nvPr>
            <p:ph type="pic" sz="quarter" idx="14"/>
          </p:nvPr>
        </p:nvSpPr>
        <p:spPr>
          <a:xfrm>
            <a:off x="7018116" y="435429"/>
            <a:ext cx="5173884" cy="6422571"/>
          </a:xfrm>
          <a:solidFill>
            <a:schemeClr val="bg1">
              <a:lumMod val="95000"/>
            </a:schemeClr>
          </a:solidFill>
        </p:spPr>
        <p:txBody>
          <a:bodyPr/>
          <a:lstStyle>
            <a:lvl1pPr algn="ctr">
              <a:defRPr/>
            </a:lvl1pPr>
          </a:lstStyle>
          <a:p>
            <a:endParaRPr lang="en-US"/>
          </a:p>
        </p:txBody>
      </p:sp>
      <p:sp>
        <p:nvSpPr>
          <p:cNvPr id="4" name="Title 3">
            <a:extLst>
              <a:ext uri="{FF2B5EF4-FFF2-40B4-BE49-F238E27FC236}">
                <a16:creationId xmlns:a16="http://schemas.microsoft.com/office/drawing/2014/main" id="{25EDE6CF-E900-3E02-7663-EBBAC92CE89D}"/>
              </a:ext>
            </a:extLst>
          </p:cNvPr>
          <p:cNvSpPr>
            <a:spLocks noGrp="1"/>
          </p:cNvSpPr>
          <p:nvPr>
            <p:ph type="title"/>
          </p:nvPr>
        </p:nvSpPr>
        <p:spPr>
          <a:xfrm>
            <a:off x="304799" y="571408"/>
            <a:ext cx="6408515" cy="792843"/>
          </a:xfrm>
        </p:spPr>
        <p:txBody>
          <a:bodyPr/>
          <a:lstStyle/>
          <a:p>
            <a:r>
              <a:rPr lang="en-US" dirty="0"/>
              <a:t>Click to edit Master title style</a:t>
            </a:r>
          </a:p>
        </p:txBody>
      </p:sp>
    </p:spTree>
    <p:extLst>
      <p:ext uri="{BB962C8B-B14F-4D97-AF65-F5344CB8AC3E}">
        <p14:creationId xmlns:p14="http://schemas.microsoft.com/office/powerpoint/2010/main" val="30043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Right - Text Left with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a:xfrm>
            <a:off x="304799" y="6308906"/>
            <a:ext cx="6408519" cy="365125"/>
          </a:xfrm>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640080"/>
            <a:ext cx="6408516"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799" y="1170432"/>
            <a:ext cx="6408516"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799" y="1569320"/>
            <a:ext cx="6408515"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9D458806-E329-D702-BE47-DB21C74B4F85}"/>
              </a:ext>
            </a:extLst>
          </p:cNvPr>
          <p:cNvSpPr>
            <a:spLocks noGrp="1"/>
          </p:cNvSpPr>
          <p:nvPr>
            <p:ph type="pic" sz="quarter" idx="14"/>
          </p:nvPr>
        </p:nvSpPr>
        <p:spPr>
          <a:xfrm>
            <a:off x="7018116" y="435429"/>
            <a:ext cx="5173884" cy="6422571"/>
          </a:xfrm>
          <a:solidFill>
            <a:schemeClr val="bg1">
              <a:lumMod val="95000"/>
            </a:schemeClr>
          </a:solidFill>
        </p:spPr>
        <p:txBody>
          <a:bodyPr/>
          <a:lstStyle>
            <a:lvl1pPr algn="ctr">
              <a:defRPr/>
            </a:lvl1pPr>
          </a:lstStyle>
          <a:p>
            <a:endParaRPr lang="en-US"/>
          </a:p>
        </p:txBody>
      </p:sp>
    </p:spTree>
    <p:extLst>
      <p:ext uri="{BB962C8B-B14F-4D97-AF65-F5344CB8AC3E}">
        <p14:creationId xmlns:p14="http://schemas.microsoft.com/office/powerpoint/2010/main" val="365571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72" name="Picture Placeholder 3">
            <a:extLst>
              <a:ext uri="{FF2B5EF4-FFF2-40B4-BE49-F238E27FC236}">
                <a16:creationId xmlns:a16="http://schemas.microsoft.com/office/drawing/2014/main" id="{9F458E94-0B85-63B8-2FE9-4CA8D151BF85}"/>
              </a:ext>
            </a:extLst>
          </p:cNvPr>
          <p:cNvSpPr>
            <a:spLocks noGrp="1"/>
          </p:cNvSpPr>
          <p:nvPr>
            <p:ph type="pic" sz="quarter" idx="12"/>
          </p:nvPr>
        </p:nvSpPr>
        <p:spPr>
          <a:xfrm>
            <a:off x="304800" y="1569320"/>
            <a:ext cx="2680225" cy="4564780"/>
          </a:xfrm>
          <a:solidFill>
            <a:schemeClr val="bg1">
              <a:lumMod val="95000"/>
            </a:schemeClr>
          </a:solidFill>
        </p:spPr>
        <p:txBody>
          <a:bodyPr/>
          <a:lstStyle/>
          <a:p>
            <a:endParaRPr lang="en-US" dirty="0"/>
          </a:p>
        </p:txBody>
      </p:sp>
      <p:sp>
        <p:nvSpPr>
          <p:cNvPr id="73" name="Picture Placeholder 3">
            <a:extLst>
              <a:ext uri="{FF2B5EF4-FFF2-40B4-BE49-F238E27FC236}">
                <a16:creationId xmlns:a16="http://schemas.microsoft.com/office/drawing/2014/main" id="{2DC22772-E86D-0BBA-6C4E-06F65BA3D802}"/>
              </a:ext>
            </a:extLst>
          </p:cNvPr>
          <p:cNvSpPr>
            <a:spLocks noGrp="1"/>
          </p:cNvSpPr>
          <p:nvPr>
            <p:ph type="pic" sz="quarter" idx="13"/>
          </p:nvPr>
        </p:nvSpPr>
        <p:spPr>
          <a:xfrm>
            <a:off x="3272192" y="1569320"/>
            <a:ext cx="2680225" cy="4564780"/>
          </a:xfrm>
          <a:solidFill>
            <a:schemeClr val="bg1">
              <a:lumMod val="95000"/>
            </a:schemeClr>
          </a:solidFill>
        </p:spPr>
        <p:txBody>
          <a:bodyPr/>
          <a:lstStyle/>
          <a:p>
            <a:endParaRPr lang="en-US"/>
          </a:p>
        </p:txBody>
      </p:sp>
      <p:sp>
        <p:nvSpPr>
          <p:cNvPr id="74" name="Picture Placeholder 3">
            <a:extLst>
              <a:ext uri="{FF2B5EF4-FFF2-40B4-BE49-F238E27FC236}">
                <a16:creationId xmlns:a16="http://schemas.microsoft.com/office/drawing/2014/main" id="{E88720D9-8CEF-59F8-ACE8-3E64C04EF461}"/>
              </a:ext>
            </a:extLst>
          </p:cNvPr>
          <p:cNvSpPr>
            <a:spLocks noGrp="1"/>
          </p:cNvSpPr>
          <p:nvPr>
            <p:ph type="pic" sz="quarter" idx="14"/>
          </p:nvPr>
        </p:nvSpPr>
        <p:spPr>
          <a:xfrm>
            <a:off x="6239583" y="1569320"/>
            <a:ext cx="2680225" cy="4564780"/>
          </a:xfrm>
          <a:solidFill>
            <a:schemeClr val="bg1">
              <a:lumMod val="95000"/>
            </a:schemeClr>
          </a:solidFill>
        </p:spPr>
        <p:txBody>
          <a:bodyPr/>
          <a:lstStyle/>
          <a:p>
            <a:endParaRPr lang="en-US"/>
          </a:p>
        </p:txBody>
      </p:sp>
      <p:sp>
        <p:nvSpPr>
          <p:cNvPr id="75" name="Picture Placeholder 3">
            <a:extLst>
              <a:ext uri="{FF2B5EF4-FFF2-40B4-BE49-F238E27FC236}">
                <a16:creationId xmlns:a16="http://schemas.microsoft.com/office/drawing/2014/main" id="{2A79D85A-C7F8-0D7F-AC72-E5E6C7B2EECA}"/>
              </a:ext>
            </a:extLst>
          </p:cNvPr>
          <p:cNvSpPr>
            <a:spLocks noGrp="1"/>
          </p:cNvSpPr>
          <p:nvPr>
            <p:ph type="pic" sz="quarter" idx="15"/>
          </p:nvPr>
        </p:nvSpPr>
        <p:spPr>
          <a:xfrm>
            <a:off x="9206975" y="1569320"/>
            <a:ext cx="2680225" cy="4564780"/>
          </a:xfrm>
          <a:solidFill>
            <a:schemeClr val="bg1">
              <a:lumMod val="95000"/>
            </a:schemeClr>
          </a:solidFill>
        </p:spPr>
        <p:txBody>
          <a:bodyPr/>
          <a:lstStyle/>
          <a:p>
            <a:endParaRPr lang="en-US"/>
          </a:p>
        </p:txBody>
      </p:sp>
    </p:spTree>
    <p:extLst>
      <p:ext uri="{BB962C8B-B14F-4D97-AF65-F5344CB8AC3E}">
        <p14:creationId xmlns:p14="http://schemas.microsoft.com/office/powerpoint/2010/main" val="1874008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4 Images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80" name="Text Placeholder 78">
            <a:extLst>
              <a:ext uri="{FF2B5EF4-FFF2-40B4-BE49-F238E27FC236}">
                <a16:creationId xmlns:a16="http://schemas.microsoft.com/office/drawing/2014/main" id="{0E998D8B-0032-AF9B-4375-4F2091EFBD92}"/>
              </a:ext>
            </a:extLst>
          </p:cNvPr>
          <p:cNvSpPr>
            <a:spLocks noGrp="1"/>
          </p:cNvSpPr>
          <p:nvPr>
            <p:ph type="body" sz="quarter" idx="18"/>
          </p:nvPr>
        </p:nvSpPr>
        <p:spPr>
          <a:xfrm>
            <a:off x="2985026" y="1569320"/>
            <a:ext cx="2967392" cy="2168090"/>
          </a:xfrm>
          <a:solidFill>
            <a:schemeClr val="accent2"/>
          </a:solidFill>
        </p:spPr>
        <p:txBody>
          <a:bodyPr lIns="182880" rIns="91440" anchor="ctr">
            <a:normAutofit/>
          </a:bodyPr>
          <a:lstStyle>
            <a:lvl1pPr>
              <a:defRPr sz="1600" b="1">
                <a:solidFill>
                  <a:schemeClr val="bg1"/>
                </a:solidFill>
              </a:defRPr>
            </a:lvl1pPr>
            <a:lvl2pPr>
              <a:defRPr sz="1400">
                <a:solidFill>
                  <a:schemeClr val="bg1"/>
                </a:solidFill>
              </a:defRPr>
            </a:lvl2pPr>
            <a:lvl3pPr>
              <a:defRPr sz="1200">
                <a:solidFill>
                  <a:schemeClr val="bg1"/>
                </a:solidFill>
              </a:defRPr>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p:txBody>
      </p:sp>
      <p:sp>
        <p:nvSpPr>
          <p:cNvPr id="47" name="Picture Placeholder 3">
            <a:extLst>
              <a:ext uri="{FF2B5EF4-FFF2-40B4-BE49-F238E27FC236}">
                <a16:creationId xmlns:a16="http://schemas.microsoft.com/office/drawing/2014/main" id="{D46B1734-0029-74DC-4F04-D5A04CCADC37}"/>
              </a:ext>
            </a:extLst>
          </p:cNvPr>
          <p:cNvSpPr>
            <a:spLocks noGrp="1"/>
          </p:cNvSpPr>
          <p:nvPr>
            <p:ph type="pic" sz="quarter" idx="32"/>
          </p:nvPr>
        </p:nvSpPr>
        <p:spPr>
          <a:xfrm>
            <a:off x="304800" y="1569320"/>
            <a:ext cx="2680225" cy="2168090"/>
          </a:xfrm>
          <a:solidFill>
            <a:schemeClr val="bg1">
              <a:lumMod val="95000"/>
            </a:schemeClr>
          </a:solidFill>
        </p:spPr>
        <p:txBody>
          <a:bodyPr/>
          <a:lstStyle/>
          <a:p>
            <a:endParaRPr lang="en-US"/>
          </a:p>
        </p:txBody>
      </p:sp>
      <p:sp>
        <p:nvSpPr>
          <p:cNvPr id="48" name="Picture Placeholder 3">
            <a:extLst>
              <a:ext uri="{FF2B5EF4-FFF2-40B4-BE49-F238E27FC236}">
                <a16:creationId xmlns:a16="http://schemas.microsoft.com/office/drawing/2014/main" id="{41D3B0D7-32C8-FD9A-2A80-BD2CFD6EE243}"/>
              </a:ext>
            </a:extLst>
          </p:cNvPr>
          <p:cNvSpPr>
            <a:spLocks noGrp="1"/>
          </p:cNvSpPr>
          <p:nvPr>
            <p:ph type="pic" sz="quarter" idx="33"/>
          </p:nvPr>
        </p:nvSpPr>
        <p:spPr>
          <a:xfrm>
            <a:off x="304800" y="3966010"/>
            <a:ext cx="2680225" cy="2168090"/>
          </a:xfrm>
          <a:solidFill>
            <a:schemeClr val="bg1">
              <a:lumMod val="95000"/>
            </a:schemeClr>
          </a:solidFill>
        </p:spPr>
        <p:txBody>
          <a:bodyPr/>
          <a:lstStyle/>
          <a:p>
            <a:endParaRPr lang="en-US"/>
          </a:p>
        </p:txBody>
      </p:sp>
      <p:sp>
        <p:nvSpPr>
          <p:cNvPr id="49" name="Text Placeholder 78">
            <a:extLst>
              <a:ext uri="{FF2B5EF4-FFF2-40B4-BE49-F238E27FC236}">
                <a16:creationId xmlns:a16="http://schemas.microsoft.com/office/drawing/2014/main" id="{15F4213A-B69C-D925-F4C1-2F9BCC0417D9}"/>
              </a:ext>
            </a:extLst>
          </p:cNvPr>
          <p:cNvSpPr>
            <a:spLocks noGrp="1"/>
          </p:cNvSpPr>
          <p:nvPr>
            <p:ph type="body" sz="quarter" idx="34"/>
          </p:nvPr>
        </p:nvSpPr>
        <p:spPr>
          <a:xfrm>
            <a:off x="2985026" y="3966010"/>
            <a:ext cx="2967392" cy="2168090"/>
          </a:xfrm>
          <a:solidFill>
            <a:schemeClr val="accent2"/>
          </a:solidFill>
        </p:spPr>
        <p:txBody>
          <a:bodyPr lIns="182880" rIns="91440" anchor="ctr">
            <a:normAutofit/>
          </a:bodyPr>
          <a:lstStyle>
            <a:lvl1pPr>
              <a:defRPr sz="1600" b="1">
                <a:solidFill>
                  <a:schemeClr val="bg1"/>
                </a:solidFill>
              </a:defRPr>
            </a:lvl1pPr>
            <a:lvl2pPr>
              <a:defRPr sz="1400">
                <a:solidFill>
                  <a:schemeClr val="bg1"/>
                </a:solidFill>
              </a:defRPr>
            </a:lvl2pPr>
            <a:lvl3pPr>
              <a:defRPr sz="1200">
                <a:solidFill>
                  <a:schemeClr val="bg1"/>
                </a:solidFill>
              </a:defRPr>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p:txBody>
      </p:sp>
      <p:sp>
        <p:nvSpPr>
          <p:cNvPr id="50" name="Text Placeholder 78">
            <a:extLst>
              <a:ext uri="{FF2B5EF4-FFF2-40B4-BE49-F238E27FC236}">
                <a16:creationId xmlns:a16="http://schemas.microsoft.com/office/drawing/2014/main" id="{B2F8E31A-FA79-1566-E17A-81D6C159D528}"/>
              </a:ext>
            </a:extLst>
          </p:cNvPr>
          <p:cNvSpPr>
            <a:spLocks noGrp="1"/>
          </p:cNvSpPr>
          <p:nvPr>
            <p:ph type="body" sz="quarter" idx="35"/>
          </p:nvPr>
        </p:nvSpPr>
        <p:spPr>
          <a:xfrm>
            <a:off x="8919809" y="1569320"/>
            <a:ext cx="2967392" cy="2168090"/>
          </a:xfrm>
          <a:solidFill>
            <a:schemeClr val="accent2"/>
          </a:solidFill>
        </p:spPr>
        <p:txBody>
          <a:bodyPr lIns="182880" rIns="91440" anchor="ctr">
            <a:normAutofit/>
          </a:bodyPr>
          <a:lstStyle>
            <a:lvl1pPr>
              <a:defRPr sz="1600" b="1">
                <a:solidFill>
                  <a:schemeClr val="bg1"/>
                </a:solidFill>
              </a:defRPr>
            </a:lvl1pPr>
            <a:lvl2pPr>
              <a:defRPr sz="1400">
                <a:solidFill>
                  <a:schemeClr val="bg1"/>
                </a:solidFill>
              </a:defRPr>
            </a:lvl2pPr>
            <a:lvl3pPr>
              <a:defRPr sz="1200">
                <a:solidFill>
                  <a:schemeClr val="bg1"/>
                </a:solidFill>
              </a:defRPr>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p:txBody>
      </p:sp>
      <p:sp>
        <p:nvSpPr>
          <p:cNvPr id="51" name="Picture Placeholder 3">
            <a:extLst>
              <a:ext uri="{FF2B5EF4-FFF2-40B4-BE49-F238E27FC236}">
                <a16:creationId xmlns:a16="http://schemas.microsoft.com/office/drawing/2014/main" id="{701744A1-E9D7-0818-4627-1B06A5AFA8D6}"/>
              </a:ext>
            </a:extLst>
          </p:cNvPr>
          <p:cNvSpPr>
            <a:spLocks noGrp="1"/>
          </p:cNvSpPr>
          <p:nvPr>
            <p:ph type="pic" sz="quarter" idx="36"/>
          </p:nvPr>
        </p:nvSpPr>
        <p:spPr>
          <a:xfrm>
            <a:off x="6239583" y="1569320"/>
            <a:ext cx="2680225" cy="2168090"/>
          </a:xfrm>
          <a:solidFill>
            <a:schemeClr val="bg1">
              <a:lumMod val="95000"/>
            </a:schemeClr>
          </a:solidFill>
        </p:spPr>
        <p:txBody>
          <a:bodyPr/>
          <a:lstStyle/>
          <a:p>
            <a:endParaRPr lang="en-US"/>
          </a:p>
        </p:txBody>
      </p:sp>
      <p:sp>
        <p:nvSpPr>
          <p:cNvPr id="52" name="Picture Placeholder 3">
            <a:extLst>
              <a:ext uri="{FF2B5EF4-FFF2-40B4-BE49-F238E27FC236}">
                <a16:creationId xmlns:a16="http://schemas.microsoft.com/office/drawing/2014/main" id="{B5C116A2-ADB0-7D6E-6F05-28DC4D0AF5F6}"/>
              </a:ext>
            </a:extLst>
          </p:cNvPr>
          <p:cNvSpPr>
            <a:spLocks noGrp="1"/>
          </p:cNvSpPr>
          <p:nvPr>
            <p:ph type="pic" sz="quarter" idx="37"/>
          </p:nvPr>
        </p:nvSpPr>
        <p:spPr>
          <a:xfrm>
            <a:off x="6239583" y="3966010"/>
            <a:ext cx="2680225" cy="2168090"/>
          </a:xfrm>
          <a:solidFill>
            <a:schemeClr val="bg1">
              <a:lumMod val="95000"/>
            </a:schemeClr>
          </a:solidFill>
        </p:spPr>
        <p:txBody>
          <a:bodyPr/>
          <a:lstStyle/>
          <a:p>
            <a:endParaRPr lang="en-US"/>
          </a:p>
        </p:txBody>
      </p:sp>
      <p:sp>
        <p:nvSpPr>
          <p:cNvPr id="53" name="Text Placeholder 78">
            <a:extLst>
              <a:ext uri="{FF2B5EF4-FFF2-40B4-BE49-F238E27FC236}">
                <a16:creationId xmlns:a16="http://schemas.microsoft.com/office/drawing/2014/main" id="{20C9E1CF-5A9E-E5D6-8537-D1198C38E01A}"/>
              </a:ext>
            </a:extLst>
          </p:cNvPr>
          <p:cNvSpPr>
            <a:spLocks noGrp="1"/>
          </p:cNvSpPr>
          <p:nvPr>
            <p:ph type="body" sz="quarter" idx="38"/>
          </p:nvPr>
        </p:nvSpPr>
        <p:spPr>
          <a:xfrm>
            <a:off x="8919809" y="3966010"/>
            <a:ext cx="2967392" cy="2168090"/>
          </a:xfrm>
          <a:solidFill>
            <a:schemeClr val="accent2"/>
          </a:solidFill>
        </p:spPr>
        <p:txBody>
          <a:bodyPr lIns="182880" rIns="91440" anchor="ctr">
            <a:normAutofit/>
          </a:bodyPr>
          <a:lstStyle>
            <a:lvl1pPr>
              <a:defRPr sz="1600" b="1">
                <a:solidFill>
                  <a:schemeClr val="bg1"/>
                </a:solidFill>
              </a:defRPr>
            </a:lvl1pPr>
            <a:lvl2pPr>
              <a:defRPr sz="1400">
                <a:solidFill>
                  <a:schemeClr val="bg1"/>
                </a:solidFill>
              </a:defRPr>
            </a:lvl2pPr>
            <a:lvl3pPr>
              <a:defRPr sz="1200">
                <a:solidFill>
                  <a:schemeClr val="bg1"/>
                </a:solidFill>
              </a:defRPr>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6443BBED-C34A-2D73-E243-D8455BB912DA}"/>
              </a:ext>
            </a:extLst>
          </p:cNvPr>
          <p:cNvSpPr/>
          <p:nvPr userDrawn="1"/>
        </p:nvSpPr>
        <p:spPr>
          <a:xfrm>
            <a:off x="304799" y="3732946"/>
            <a:ext cx="5647619" cy="50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 name="Rectangle 3">
            <a:extLst>
              <a:ext uri="{FF2B5EF4-FFF2-40B4-BE49-F238E27FC236}">
                <a16:creationId xmlns:a16="http://schemas.microsoft.com/office/drawing/2014/main" id="{F9E415F1-A328-5494-6427-55855B8DD003}"/>
              </a:ext>
            </a:extLst>
          </p:cNvPr>
          <p:cNvSpPr/>
          <p:nvPr userDrawn="1"/>
        </p:nvSpPr>
        <p:spPr>
          <a:xfrm>
            <a:off x="304799" y="6125409"/>
            <a:ext cx="5647619" cy="50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 name="Rectangle 5">
            <a:extLst>
              <a:ext uri="{FF2B5EF4-FFF2-40B4-BE49-F238E27FC236}">
                <a16:creationId xmlns:a16="http://schemas.microsoft.com/office/drawing/2014/main" id="{F7E4C049-B908-59AA-0B29-F5AD5A2F5113}"/>
              </a:ext>
            </a:extLst>
          </p:cNvPr>
          <p:cNvSpPr/>
          <p:nvPr userDrawn="1"/>
        </p:nvSpPr>
        <p:spPr>
          <a:xfrm>
            <a:off x="6239583" y="3732946"/>
            <a:ext cx="5647619" cy="50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7" name="Rectangle 6">
            <a:extLst>
              <a:ext uri="{FF2B5EF4-FFF2-40B4-BE49-F238E27FC236}">
                <a16:creationId xmlns:a16="http://schemas.microsoft.com/office/drawing/2014/main" id="{FDDA7F17-DBE6-3A10-6139-3392A5E112D3}"/>
              </a:ext>
            </a:extLst>
          </p:cNvPr>
          <p:cNvSpPr/>
          <p:nvPr userDrawn="1"/>
        </p:nvSpPr>
        <p:spPr>
          <a:xfrm>
            <a:off x="6239583" y="6125409"/>
            <a:ext cx="5647619" cy="506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Tree>
    <p:extLst>
      <p:ext uri="{BB962C8B-B14F-4D97-AF65-F5344CB8AC3E}">
        <p14:creationId xmlns:p14="http://schemas.microsoft.com/office/powerpoint/2010/main" val="3957747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s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72" name="Picture Placeholder 3">
            <a:extLst>
              <a:ext uri="{FF2B5EF4-FFF2-40B4-BE49-F238E27FC236}">
                <a16:creationId xmlns:a16="http://schemas.microsoft.com/office/drawing/2014/main" id="{9F458E94-0B85-63B8-2FE9-4CA8D151BF85}"/>
              </a:ext>
            </a:extLst>
          </p:cNvPr>
          <p:cNvSpPr>
            <a:spLocks noGrp="1"/>
          </p:cNvSpPr>
          <p:nvPr>
            <p:ph type="pic" sz="quarter" idx="12"/>
          </p:nvPr>
        </p:nvSpPr>
        <p:spPr>
          <a:xfrm>
            <a:off x="304800" y="1569320"/>
            <a:ext cx="2680225" cy="4585820"/>
          </a:xfrm>
          <a:solidFill>
            <a:schemeClr val="bg1">
              <a:lumMod val="95000"/>
            </a:schemeClr>
          </a:solidFill>
        </p:spPr>
        <p:txBody>
          <a:bodyPr/>
          <a:lstStyle/>
          <a:p>
            <a:endParaRPr lang="en-US"/>
          </a:p>
        </p:txBody>
      </p:sp>
      <p:sp>
        <p:nvSpPr>
          <p:cNvPr id="73" name="Picture Placeholder 3">
            <a:extLst>
              <a:ext uri="{FF2B5EF4-FFF2-40B4-BE49-F238E27FC236}">
                <a16:creationId xmlns:a16="http://schemas.microsoft.com/office/drawing/2014/main" id="{2DC22772-E86D-0BBA-6C4E-06F65BA3D802}"/>
              </a:ext>
            </a:extLst>
          </p:cNvPr>
          <p:cNvSpPr>
            <a:spLocks noGrp="1"/>
          </p:cNvSpPr>
          <p:nvPr>
            <p:ph type="pic" sz="quarter" idx="13"/>
          </p:nvPr>
        </p:nvSpPr>
        <p:spPr>
          <a:xfrm>
            <a:off x="3166282" y="1569320"/>
            <a:ext cx="2786136" cy="1859680"/>
          </a:xfrm>
          <a:solidFill>
            <a:schemeClr val="bg1">
              <a:lumMod val="95000"/>
            </a:schemeClr>
          </a:solidFill>
        </p:spPr>
        <p:txBody>
          <a:bodyPr/>
          <a:lstStyle/>
          <a:p>
            <a:endParaRPr lang="en-US"/>
          </a:p>
        </p:txBody>
      </p:sp>
      <p:sp>
        <p:nvSpPr>
          <p:cNvPr id="74" name="Picture Placeholder 3">
            <a:extLst>
              <a:ext uri="{FF2B5EF4-FFF2-40B4-BE49-F238E27FC236}">
                <a16:creationId xmlns:a16="http://schemas.microsoft.com/office/drawing/2014/main" id="{E88720D9-8CEF-59F8-ACE8-3E64C04EF461}"/>
              </a:ext>
            </a:extLst>
          </p:cNvPr>
          <p:cNvSpPr>
            <a:spLocks noGrp="1"/>
          </p:cNvSpPr>
          <p:nvPr>
            <p:ph type="pic" sz="quarter" idx="14"/>
          </p:nvPr>
        </p:nvSpPr>
        <p:spPr>
          <a:xfrm>
            <a:off x="3166281" y="3595868"/>
            <a:ext cx="2786136" cy="2559272"/>
          </a:xfrm>
          <a:solidFill>
            <a:schemeClr val="bg1">
              <a:lumMod val="95000"/>
            </a:schemeClr>
          </a:solidFill>
        </p:spPr>
        <p:txBody>
          <a:bodyPr/>
          <a:lstStyle/>
          <a:p>
            <a:endParaRPr lang="en-US"/>
          </a:p>
        </p:txBody>
      </p:sp>
      <p:sp>
        <p:nvSpPr>
          <p:cNvPr id="75" name="Picture Placeholder 3">
            <a:extLst>
              <a:ext uri="{FF2B5EF4-FFF2-40B4-BE49-F238E27FC236}">
                <a16:creationId xmlns:a16="http://schemas.microsoft.com/office/drawing/2014/main" id="{2A79D85A-C7F8-0D7F-AC72-E5E6C7B2EECA}"/>
              </a:ext>
            </a:extLst>
          </p:cNvPr>
          <p:cNvSpPr>
            <a:spLocks noGrp="1"/>
          </p:cNvSpPr>
          <p:nvPr>
            <p:ph type="pic" sz="quarter" idx="15"/>
          </p:nvPr>
        </p:nvSpPr>
        <p:spPr>
          <a:xfrm>
            <a:off x="6133673" y="1569320"/>
            <a:ext cx="5753527" cy="2456770"/>
          </a:xfrm>
          <a:solidFill>
            <a:schemeClr val="bg1">
              <a:lumMod val="95000"/>
            </a:schemeClr>
          </a:solidFill>
        </p:spPr>
        <p:txBody>
          <a:bodyPr/>
          <a:lstStyle/>
          <a:p>
            <a:endParaRPr lang="en-US"/>
          </a:p>
        </p:txBody>
      </p:sp>
      <p:sp>
        <p:nvSpPr>
          <p:cNvPr id="3" name="Picture Placeholder 3">
            <a:extLst>
              <a:ext uri="{FF2B5EF4-FFF2-40B4-BE49-F238E27FC236}">
                <a16:creationId xmlns:a16="http://schemas.microsoft.com/office/drawing/2014/main" id="{12EABA15-E4A7-06E0-7B02-0FA5B9608E82}"/>
              </a:ext>
            </a:extLst>
          </p:cNvPr>
          <p:cNvSpPr>
            <a:spLocks noGrp="1"/>
          </p:cNvSpPr>
          <p:nvPr>
            <p:ph type="pic" sz="quarter" idx="16"/>
          </p:nvPr>
        </p:nvSpPr>
        <p:spPr>
          <a:xfrm>
            <a:off x="6133673" y="4231160"/>
            <a:ext cx="5753527" cy="1923980"/>
          </a:xfrm>
          <a:solidFill>
            <a:schemeClr val="bg1">
              <a:lumMod val="95000"/>
            </a:schemeClr>
          </a:solidFill>
        </p:spPr>
        <p:txBody>
          <a:bodyPr/>
          <a:lstStyle/>
          <a:p>
            <a:endParaRPr lang="en-US"/>
          </a:p>
        </p:txBody>
      </p:sp>
    </p:spTree>
    <p:extLst>
      <p:ext uri="{BB962C8B-B14F-4D97-AF65-F5344CB8AC3E}">
        <p14:creationId xmlns:p14="http://schemas.microsoft.com/office/powerpoint/2010/main" val="1664527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D458806-E329-D702-BE47-DB21C74B4F85}"/>
              </a:ext>
            </a:extLst>
          </p:cNvPr>
          <p:cNvSpPr>
            <a:spLocks noGrp="1"/>
          </p:cNvSpPr>
          <p:nvPr>
            <p:ph type="pic" sz="quarter" idx="14"/>
          </p:nvPr>
        </p:nvSpPr>
        <p:spPr>
          <a:xfrm>
            <a:off x="0" y="472441"/>
            <a:ext cx="12192000" cy="6385560"/>
          </a:xfrm>
          <a:solidFill>
            <a:schemeClr val="bg1">
              <a:lumMod val="95000"/>
            </a:schemeClr>
          </a:solidFill>
        </p:spPr>
        <p:txBody>
          <a:bodyPr anchor="ctr"/>
          <a:lstStyle>
            <a:lvl1pPr algn="ctr">
              <a:defRPr/>
            </a:lvl1pPr>
          </a:lstStyle>
          <a:p>
            <a:endParaRPr lang="en-US"/>
          </a:p>
        </p:txBody>
      </p:sp>
    </p:spTree>
    <p:extLst>
      <p:ext uri="{BB962C8B-B14F-4D97-AF65-F5344CB8AC3E}">
        <p14:creationId xmlns:p14="http://schemas.microsoft.com/office/powerpoint/2010/main" val="118617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487775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Subtitle, Power 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a:xfrm>
            <a:off x="304796" y="6308906"/>
            <a:ext cx="10723224" cy="365125"/>
          </a:xfrm>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640080"/>
            <a:ext cx="11582401"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1170432"/>
            <a:ext cx="11582401"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569320"/>
            <a:ext cx="11582400" cy="434069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2F23867A-E5B2-3C06-5676-29F75B4745ED}"/>
              </a:ext>
            </a:extLst>
          </p:cNvPr>
          <p:cNvSpPr/>
          <p:nvPr userDrawn="1"/>
        </p:nvSpPr>
        <p:spPr>
          <a:xfrm>
            <a:off x="0" y="0"/>
            <a:ext cx="12192000" cy="481148"/>
          </a:xfrm>
          <a:prstGeom prst="rect">
            <a:avLst/>
          </a:prstGeom>
          <a:gradFill>
            <a:gsLst>
              <a:gs pos="0">
                <a:srgbClr val="1C2B48"/>
              </a:gs>
              <a:gs pos="100000">
                <a:srgbClr val="091B2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TextBox 18">
            <a:extLst>
              <a:ext uri="{FF2B5EF4-FFF2-40B4-BE49-F238E27FC236}">
                <a16:creationId xmlns:a16="http://schemas.microsoft.com/office/drawing/2014/main" id="{EEC06FC2-8169-2E61-9A37-5CEC7288B94F}"/>
              </a:ext>
            </a:extLst>
          </p:cNvPr>
          <p:cNvSpPr txBox="1"/>
          <p:nvPr userDrawn="1"/>
        </p:nvSpPr>
        <p:spPr>
          <a:xfrm>
            <a:off x="304799" y="174716"/>
            <a:ext cx="242884" cy="131717"/>
          </a:xfrm>
          <a:prstGeom prst="rect">
            <a:avLst/>
          </a:prstGeom>
          <a:noFill/>
        </p:spPr>
        <p:txBody>
          <a:bodyPr wrap="square" lIns="0" tIns="0" rIns="0" bIns="0" rtlCol="0" anchor="ctr" anchorCtr="0">
            <a:noAutofit/>
          </a:bodyPr>
          <a:lstStyle/>
          <a:p>
            <a:pPr algn="l"/>
            <a:fld id="{996B5273-46EB-4870-A6B0-6E7F43CBD6D0}" type="slidenum">
              <a:rPr lang="en-US" sz="900" smtClean="0">
                <a:solidFill>
                  <a:schemeClr val="bg1"/>
                </a:solidFill>
              </a:rPr>
              <a:pPr algn="l"/>
              <a:t>‹#›</a:t>
            </a:fld>
            <a:endParaRPr lang="en-US" sz="1350" dirty="0">
              <a:solidFill>
                <a:schemeClr val="bg1"/>
              </a:solidFill>
            </a:endParaRPr>
          </a:p>
        </p:txBody>
      </p:sp>
      <p:sp>
        <p:nvSpPr>
          <p:cNvPr id="20" name="TextBox 19">
            <a:extLst>
              <a:ext uri="{FF2B5EF4-FFF2-40B4-BE49-F238E27FC236}">
                <a16:creationId xmlns:a16="http://schemas.microsoft.com/office/drawing/2014/main" id="{F20129EC-A5F3-1B9D-22B6-C7B7E5C274E9}"/>
              </a:ext>
            </a:extLst>
          </p:cNvPr>
          <p:cNvSpPr txBox="1"/>
          <p:nvPr userDrawn="1"/>
        </p:nvSpPr>
        <p:spPr>
          <a:xfrm>
            <a:off x="785807" y="174716"/>
            <a:ext cx="2228850" cy="131717"/>
          </a:xfrm>
          <a:prstGeom prst="rect">
            <a:avLst/>
          </a:prstGeom>
          <a:noFill/>
        </p:spPr>
        <p:txBody>
          <a:bodyPr wrap="square" lIns="0" tIns="0" rIns="0" bIns="0" rtlCol="0" anchor="ctr" anchorCtr="0">
            <a:noAutofit/>
          </a:bodyPr>
          <a:lstStyle/>
          <a:p>
            <a:pPr algn="l"/>
            <a:r>
              <a:rPr lang="en-US" sz="900" dirty="0">
                <a:solidFill>
                  <a:schemeClr val="bg1"/>
                </a:solidFill>
              </a:rPr>
              <a:t>© 2023 University of New Haven</a:t>
            </a:r>
            <a:endParaRPr lang="en-US" sz="1350" dirty="0">
              <a:solidFill>
                <a:schemeClr val="bg1"/>
              </a:solidFill>
            </a:endParaRPr>
          </a:p>
        </p:txBody>
      </p:sp>
      <p:cxnSp>
        <p:nvCxnSpPr>
          <p:cNvPr id="21" name="Straight Connector 20">
            <a:extLst>
              <a:ext uri="{FF2B5EF4-FFF2-40B4-BE49-F238E27FC236}">
                <a16:creationId xmlns:a16="http://schemas.microsoft.com/office/drawing/2014/main" id="{17596E39-9285-BA3E-0C28-17ECCF6E6A97}"/>
              </a:ext>
            </a:extLst>
          </p:cNvPr>
          <p:cNvCxnSpPr>
            <a:cxnSpLocks/>
          </p:cNvCxnSpPr>
          <p:nvPr userDrawn="1"/>
        </p:nvCxnSpPr>
        <p:spPr>
          <a:xfrm>
            <a:off x="616759" y="129449"/>
            <a:ext cx="0" cy="22225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2C2644D-3F66-CA46-9FE1-AEEAA50A60EC}"/>
              </a:ext>
            </a:extLst>
          </p:cNvPr>
          <p:cNvCxnSpPr>
            <a:cxnSpLocks/>
          </p:cNvCxnSpPr>
          <p:nvPr userDrawn="1"/>
        </p:nvCxnSpPr>
        <p:spPr>
          <a:xfrm flipH="1">
            <a:off x="2759280" y="227874"/>
            <a:ext cx="8422242" cy="0"/>
          </a:xfrm>
          <a:prstGeom prst="line">
            <a:avLst/>
          </a:prstGeom>
          <a:ln w="317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8ED4ED0-3D51-5254-4C34-FD93C5F086A2}"/>
              </a:ext>
            </a:extLst>
          </p:cNvPr>
          <p:cNvSpPr txBox="1"/>
          <p:nvPr userDrawn="1"/>
        </p:nvSpPr>
        <p:spPr>
          <a:xfrm>
            <a:off x="11028020" y="174716"/>
            <a:ext cx="859179" cy="131717"/>
          </a:xfrm>
          <a:prstGeom prst="rect">
            <a:avLst/>
          </a:prstGeom>
          <a:noFill/>
        </p:spPr>
        <p:txBody>
          <a:bodyPr wrap="square" lIns="0" tIns="0" rIns="0" bIns="0" rtlCol="0" anchor="ctr" anchorCtr="0">
            <a:noAutofit/>
          </a:bodyPr>
          <a:lstStyle/>
          <a:p>
            <a:pPr algn="r"/>
            <a:r>
              <a:rPr lang="en-US" sz="900" dirty="0">
                <a:solidFill>
                  <a:schemeClr val="bg1"/>
                </a:solidFill>
              </a:rPr>
              <a:t>Power ON</a:t>
            </a:r>
            <a:endParaRPr lang="en-US" sz="1350" dirty="0">
              <a:solidFill>
                <a:schemeClr val="bg1"/>
              </a:solidFill>
            </a:endParaRPr>
          </a:p>
        </p:txBody>
      </p:sp>
      <p:pic>
        <p:nvPicPr>
          <p:cNvPr id="5" name="Graphic 4">
            <a:extLst>
              <a:ext uri="{FF2B5EF4-FFF2-40B4-BE49-F238E27FC236}">
                <a16:creationId xmlns:a16="http://schemas.microsoft.com/office/drawing/2014/main" id="{F9D3B74D-D06F-F88B-7EF9-A41A87182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0924" y="6007281"/>
            <a:ext cx="676275" cy="666750"/>
          </a:xfrm>
          <a:prstGeom prst="rect">
            <a:avLst/>
          </a:prstGeom>
        </p:spPr>
      </p:pic>
    </p:spTree>
    <p:extLst>
      <p:ext uri="{BB962C8B-B14F-4D97-AF65-F5344CB8AC3E}">
        <p14:creationId xmlns:p14="http://schemas.microsoft.com/office/powerpoint/2010/main" val="1872749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53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640080"/>
            <a:ext cx="11582401"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1170432"/>
            <a:ext cx="11582401"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2" name="Content Placeholder 6">
            <a:extLst>
              <a:ext uri="{FF2B5EF4-FFF2-40B4-BE49-F238E27FC236}">
                <a16:creationId xmlns:a16="http://schemas.microsoft.com/office/drawing/2014/main" id="{1EE6D482-604B-8F7B-51F8-B0A463CE7E73}"/>
              </a:ext>
            </a:extLst>
          </p:cNvPr>
          <p:cNvSpPr>
            <a:spLocks noGrp="1"/>
          </p:cNvSpPr>
          <p:nvPr>
            <p:ph sz="quarter" idx="14"/>
          </p:nvPr>
        </p:nvSpPr>
        <p:spPr>
          <a:xfrm>
            <a:off x="304800" y="1569320"/>
            <a:ext cx="5619750"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6">
            <a:extLst>
              <a:ext uri="{FF2B5EF4-FFF2-40B4-BE49-F238E27FC236}">
                <a16:creationId xmlns:a16="http://schemas.microsoft.com/office/drawing/2014/main" id="{68A01386-F0CF-F900-23E9-1EF5F9841DD9}"/>
              </a:ext>
            </a:extLst>
          </p:cNvPr>
          <p:cNvSpPr>
            <a:spLocks noGrp="1"/>
          </p:cNvSpPr>
          <p:nvPr>
            <p:ph sz="quarter" idx="15"/>
          </p:nvPr>
        </p:nvSpPr>
        <p:spPr>
          <a:xfrm>
            <a:off x="6267450" y="1569320"/>
            <a:ext cx="5619750" cy="46600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282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640080"/>
            <a:ext cx="11582401" cy="448056"/>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1170432"/>
            <a:ext cx="11582401" cy="316592"/>
          </a:xfrm>
        </p:spPr>
        <p:txBody>
          <a:bodyPr>
            <a:normAutofit/>
          </a:bodyPr>
          <a:lstStyle>
            <a:lvl1pPr marL="0" indent="0">
              <a:lnSpc>
                <a:spcPct val="90000"/>
              </a:lnSpc>
              <a:spcBef>
                <a:spcPts val="0"/>
              </a:spcBef>
              <a:buNone/>
              <a:defRPr sz="1800">
                <a:solidFill>
                  <a:schemeClr val="accent1"/>
                </a:solidFill>
              </a:defRPr>
            </a:lvl1pPr>
          </a:lstStyle>
          <a:p>
            <a:pPr lvl="0"/>
            <a:r>
              <a:rPr lang="en-US" dirty="0"/>
              <a:t>Subtitle</a:t>
            </a:r>
          </a:p>
        </p:txBody>
      </p:sp>
      <p:sp>
        <p:nvSpPr>
          <p:cNvPr id="7" name="Text Placeholder 6">
            <a:extLst>
              <a:ext uri="{FF2B5EF4-FFF2-40B4-BE49-F238E27FC236}">
                <a16:creationId xmlns:a16="http://schemas.microsoft.com/office/drawing/2014/main" id="{98EF0DDB-99EB-5551-3881-CC803B4B0D51}"/>
              </a:ext>
            </a:extLst>
          </p:cNvPr>
          <p:cNvSpPr>
            <a:spLocks noGrp="1"/>
          </p:cNvSpPr>
          <p:nvPr>
            <p:ph type="body" sz="quarter" idx="16"/>
          </p:nvPr>
        </p:nvSpPr>
        <p:spPr>
          <a:xfrm>
            <a:off x="814388" y="1759769"/>
            <a:ext cx="4992523" cy="276999"/>
          </a:xfrm>
        </p:spPr>
        <p:txBody>
          <a:bodyPr wrap="square" anchor="t">
            <a:spAutoFit/>
          </a:bodyPr>
          <a:lstStyle>
            <a:lvl1pPr>
              <a:defRPr sz="1800"/>
            </a:lvl1pPr>
          </a:lstStyle>
          <a:p>
            <a:pPr lvl="0"/>
            <a:r>
              <a:rPr lang="en-US" dirty="0"/>
              <a:t>Click to edit Master text styles</a:t>
            </a:r>
          </a:p>
        </p:txBody>
      </p:sp>
      <p:pic>
        <p:nvPicPr>
          <p:cNvPr id="10" name="Graphic 9">
            <a:extLst>
              <a:ext uri="{FF2B5EF4-FFF2-40B4-BE49-F238E27FC236}">
                <a16:creationId xmlns:a16="http://schemas.microsoft.com/office/drawing/2014/main" id="{933D8BFD-9E4C-C569-E902-0CA3523ABC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1744380"/>
            <a:ext cx="307777" cy="307777"/>
          </a:xfrm>
          <a:prstGeom prst="rect">
            <a:avLst/>
          </a:prstGeom>
        </p:spPr>
      </p:pic>
      <p:sp>
        <p:nvSpPr>
          <p:cNvPr id="13" name="Text Placeholder 6">
            <a:extLst>
              <a:ext uri="{FF2B5EF4-FFF2-40B4-BE49-F238E27FC236}">
                <a16:creationId xmlns:a16="http://schemas.microsoft.com/office/drawing/2014/main" id="{BAF44C3C-80F4-BD93-CF96-E3FDD24B5C7C}"/>
              </a:ext>
            </a:extLst>
          </p:cNvPr>
          <p:cNvSpPr>
            <a:spLocks noGrp="1"/>
          </p:cNvSpPr>
          <p:nvPr>
            <p:ph type="body" sz="quarter" idx="17"/>
          </p:nvPr>
        </p:nvSpPr>
        <p:spPr>
          <a:xfrm>
            <a:off x="814388" y="2548407"/>
            <a:ext cx="4992523" cy="276999"/>
          </a:xfrm>
        </p:spPr>
        <p:txBody>
          <a:bodyPr wrap="square" anchor="t">
            <a:spAutoFit/>
          </a:bodyPr>
          <a:lstStyle>
            <a:lvl1pPr>
              <a:defRPr sz="1800"/>
            </a:lvl1pPr>
          </a:lstStyle>
          <a:p>
            <a:pPr lvl="0"/>
            <a:r>
              <a:rPr lang="en-US" dirty="0"/>
              <a:t>Click to edit Master text styles</a:t>
            </a:r>
          </a:p>
        </p:txBody>
      </p:sp>
      <p:pic>
        <p:nvPicPr>
          <p:cNvPr id="14" name="Graphic 13">
            <a:extLst>
              <a:ext uri="{FF2B5EF4-FFF2-40B4-BE49-F238E27FC236}">
                <a16:creationId xmlns:a16="http://schemas.microsoft.com/office/drawing/2014/main" id="{555DAED8-5A33-780F-2868-48303D3907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2533018"/>
            <a:ext cx="307777" cy="307777"/>
          </a:xfrm>
          <a:prstGeom prst="rect">
            <a:avLst/>
          </a:prstGeom>
        </p:spPr>
      </p:pic>
      <p:sp>
        <p:nvSpPr>
          <p:cNvPr id="15" name="Text Placeholder 6">
            <a:extLst>
              <a:ext uri="{FF2B5EF4-FFF2-40B4-BE49-F238E27FC236}">
                <a16:creationId xmlns:a16="http://schemas.microsoft.com/office/drawing/2014/main" id="{86D136D6-54E7-5BDC-25A4-B9CEE5E8E2AA}"/>
              </a:ext>
            </a:extLst>
          </p:cNvPr>
          <p:cNvSpPr>
            <a:spLocks noGrp="1"/>
          </p:cNvSpPr>
          <p:nvPr>
            <p:ph type="body" sz="quarter" idx="18"/>
          </p:nvPr>
        </p:nvSpPr>
        <p:spPr>
          <a:xfrm>
            <a:off x="814388" y="3337045"/>
            <a:ext cx="4992523" cy="276999"/>
          </a:xfrm>
        </p:spPr>
        <p:txBody>
          <a:bodyPr wrap="square" anchor="t">
            <a:spAutoFit/>
          </a:bodyPr>
          <a:lstStyle>
            <a:lvl1pPr>
              <a:defRPr sz="1800"/>
            </a:lvl1pPr>
          </a:lstStyle>
          <a:p>
            <a:pPr lvl="0"/>
            <a:r>
              <a:rPr lang="en-US" dirty="0"/>
              <a:t>Click to edit Master text styles</a:t>
            </a:r>
          </a:p>
        </p:txBody>
      </p:sp>
      <p:pic>
        <p:nvPicPr>
          <p:cNvPr id="16" name="Graphic 15">
            <a:extLst>
              <a:ext uri="{FF2B5EF4-FFF2-40B4-BE49-F238E27FC236}">
                <a16:creationId xmlns:a16="http://schemas.microsoft.com/office/drawing/2014/main" id="{4B136BB4-D7B9-0324-D3B8-620F96A59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3321656"/>
            <a:ext cx="307777" cy="307777"/>
          </a:xfrm>
          <a:prstGeom prst="rect">
            <a:avLst/>
          </a:prstGeom>
        </p:spPr>
      </p:pic>
      <p:sp>
        <p:nvSpPr>
          <p:cNvPr id="17" name="Text Placeholder 6">
            <a:extLst>
              <a:ext uri="{FF2B5EF4-FFF2-40B4-BE49-F238E27FC236}">
                <a16:creationId xmlns:a16="http://schemas.microsoft.com/office/drawing/2014/main" id="{47CD27A0-447F-68EA-2D93-C85BD33FA433}"/>
              </a:ext>
            </a:extLst>
          </p:cNvPr>
          <p:cNvSpPr>
            <a:spLocks noGrp="1"/>
          </p:cNvSpPr>
          <p:nvPr>
            <p:ph type="body" sz="quarter" idx="19"/>
          </p:nvPr>
        </p:nvSpPr>
        <p:spPr>
          <a:xfrm>
            <a:off x="814388" y="4125683"/>
            <a:ext cx="4992523" cy="276999"/>
          </a:xfrm>
        </p:spPr>
        <p:txBody>
          <a:bodyPr wrap="square" anchor="t">
            <a:spAutoFit/>
          </a:bodyPr>
          <a:lstStyle>
            <a:lvl1pPr>
              <a:defRPr sz="1800"/>
            </a:lvl1pPr>
          </a:lstStyle>
          <a:p>
            <a:pPr lvl="0"/>
            <a:r>
              <a:rPr lang="en-US" dirty="0"/>
              <a:t>Click to edit Master text styles</a:t>
            </a:r>
          </a:p>
        </p:txBody>
      </p:sp>
      <p:pic>
        <p:nvPicPr>
          <p:cNvPr id="18" name="Graphic 17">
            <a:extLst>
              <a:ext uri="{FF2B5EF4-FFF2-40B4-BE49-F238E27FC236}">
                <a16:creationId xmlns:a16="http://schemas.microsoft.com/office/drawing/2014/main" id="{F2E94B1F-439A-6208-C983-BECC031373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4110294"/>
            <a:ext cx="307777" cy="307777"/>
          </a:xfrm>
          <a:prstGeom prst="rect">
            <a:avLst/>
          </a:prstGeom>
        </p:spPr>
      </p:pic>
      <p:sp>
        <p:nvSpPr>
          <p:cNvPr id="19" name="Text Placeholder 6">
            <a:extLst>
              <a:ext uri="{FF2B5EF4-FFF2-40B4-BE49-F238E27FC236}">
                <a16:creationId xmlns:a16="http://schemas.microsoft.com/office/drawing/2014/main" id="{0D277ECF-651D-7090-D038-0F7499CAA385}"/>
              </a:ext>
            </a:extLst>
          </p:cNvPr>
          <p:cNvSpPr>
            <a:spLocks noGrp="1"/>
          </p:cNvSpPr>
          <p:nvPr>
            <p:ph type="body" sz="quarter" idx="20"/>
          </p:nvPr>
        </p:nvSpPr>
        <p:spPr>
          <a:xfrm>
            <a:off x="814388" y="4914321"/>
            <a:ext cx="4992523" cy="276999"/>
          </a:xfrm>
        </p:spPr>
        <p:txBody>
          <a:bodyPr wrap="square" anchor="t">
            <a:spAutoFit/>
          </a:bodyPr>
          <a:lstStyle>
            <a:lvl1pPr>
              <a:defRPr sz="1800"/>
            </a:lvl1pPr>
          </a:lstStyle>
          <a:p>
            <a:pPr lvl="0"/>
            <a:r>
              <a:rPr lang="en-US" dirty="0"/>
              <a:t>Click to edit Master text styles</a:t>
            </a:r>
          </a:p>
        </p:txBody>
      </p:sp>
      <p:pic>
        <p:nvPicPr>
          <p:cNvPr id="20" name="Graphic 19">
            <a:extLst>
              <a:ext uri="{FF2B5EF4-FFF2-40B4-BE49-F238E27FC236}">
                <a16:creationId xmlns:a16="http://schemas.microsoft.com/office/drawing/2014/main" id="{E6179358-3CA0-0A3B-243B-C89F9399DB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4898932"/>
            <a:ext cx="307777" cy="307777"/>
          </a:xfrm>
          <a:prstGeom prst="rect">
            <a:avLst/>
          </a:prstGeom>
        </p:spPr>
      </p:pic>
      <p:sp>
        <p:nvSpPr>
          <p:cNvPr id="21" name="Text Placeholder 6">
            <a:extLst>
              <a:ext uri="{FF2B5EF4-FFF2-40B4-BE49-F238E27FC236}">
                <a16:creationId xmlns:a16="http://schemas.microsoft.com/office/drawing/2014/main" id="{9B033908-202B-8A9A-8895-C7EEE643B0D1}"/>
              </a:ext>
            </a:extLst>
          </p:cNvPr>
          <p:cNvSpPr>
            <a:spLocks noGrp="1"/>
          </p:cNvSpPr>
          <p:nvPr>
            <p:ph type="body" sz="quarter" idx="21"/>
          </p:nvPr>
        </p:nvSpPr>
        <p:spPr>
          <a:xfrm>
            <a:off x="814388" y="5702957"/>
            <a:ext cx="4992523" cy="276999"/>
          </a:xfrm>
        </p:spPr>
        <p:txBody>
          <a:bodyPr wrap="square" anchor="t">
            <a:spAutoFit/>
          </a:bodyPr>
          <a:lstStyle>
            <a:lvl1pPr>
              <a:defRPr sz="1800"/>
            </a:lvl1pPr>
          </a:lstStyle>
          <a:p>
            <a:pPr lvl="0"/>
            <a:r>
              <a:rPr lang="en-US" dirty="0"/>
              <a:t>Click to edit Master text styles</a:t>
            </a:r>
          </a:p>
        </p:txBody>
      </p:sp>
      <p:pic>
        <p:nvPicPr>
          <p:cNvPr id="22" name="Graphic 21">
            <a:extLst>
              <a:ext uri="{FF2B5EF4-FFF2-40B4-BE49-F238E27FC236}">
                <a16:creationId xmlns:a16="http://schemas.microsoft.com/office/drawing/2014/main" id="{4C266DFB-5394-868F-A89D-5D6D69CDA0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00" y="5687568"/>
            <a:ext cx="307777" cy="307777"/>
          </a:xfrm>
          <a:prstGeom prst="rect">
            <a:avLst/>
          </a:prstGeom>
        </p:spPr>
      </p:pic>
      <p:cxnSp>
        <p:nvCxnSpPr>
          <p:cNvPr id="24" name="Straight Connector 23">
            <a:extLst>
              <a:ext uri="{FF2B5EF4-FFF2-40B4-BE49-F238E27FC236}">
                <a16:creationId xmlns:a16="http://schemas.microsoft.com/office/drawing/2014/main" id="{370BDDF7-29D0-5D3C-A7BE-E84C8E45884D}"/>
              </a:ext>
            </a:extLst>
          </p:cNvPr>
          <p:cNvCxnSpPr>
            <a:cxnSpLocks/>
          </p:cNvCxnSpPr>
          <p:nvPr userDrawn="1"/>
        </p:nvCxnSpPr>
        <p:spPr>
          <a:xfrm>
            <a:off x="6096000" y="1744380"/>
            <a:ext cx="0" cy="42509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6">
            <a:extLst>
              <a:ext uri="{FF2B5EF4-FFF2-40B4-BE49-F238E27FC236}">
                <a16:creationId xmlns:a16="http://schemas.microsoft.com/office/drawing/2014/main" id="{8CC7B819-8F1B-C098-378E-696AA3406552}"/>
              </a:ext>
            </a:extLst>
          </p:cNvPr>
          <p:cNvSpPr>
            <a:spLocks noGrp="1"/>
          </p:cNvSpPr>
          <p:nvPr>
            <p:ph type="body" sz="quarter" idx="22"/>
          </p:nvPr>
        </p:nvSpPr>
        <p:spPr>
          <a:xfrm>
            <a:off x="6894678" y="1759769"/>
            <a:ext cx="4992523" cy="276999"/>
          </a:xfrm>
        </p:spPr>
        <p:txBody>
          <a:bodyPr wrap="square" anchor="t">
            <a:spAutoFit/>
          </a:bodyPr>
          <a:lstStyle>
            <a:lvl1pPr>
              <a:defRPr sz="1800"/>
            </a:lvl1pPr>
          </a:lstStyle>
          <a:p>
            <a:pPr lvl="0"/>
            <a:r>
              <a:rPr lang="en-US" dirty="0"/>
              <a:t>Click to edit Master text styles</a:t>
            </a:r>
          </a:p>
        </p:txBody>
      </p:sp>
      <p:pic>
        <p:nvPicPr>
          <p:cNvPr id="26" name="Graphic 25">
            <a:extLst>
              <a:ext uri="{FF2B5EF4-FFF2-40B4-BE49-F238E27FC236}">
                <a16:creationId xmlns:a16="http://schemas.microsoft.com/office/drawing/2014/main" id="{08465F4F-87D4-940F-F28B-40B25BED3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1744380"/>
            <a:ext cx="307777" cy="307777"/>
          </a:xfrm>
          <a:prstGeom prst="rect">
            <a:avLst/>
          </a:prstGeom>
        </p:spPr>
      </p:pic>
      <p:sp>
        <p:nvSpPr>
          <p:cNvPr id="27" name="Text Placeholder 6">
            <a:extLst>
              <a:ext uri="{FF2B5EF4-FFF2-40B4-BE49-F238E27FC236}">
                <a16:creationId xmlns:a16="http://schemas.microsoft.com/office/drawing/2014/main" id="{7FD4EE0B-A554-59B5-DB84-4DC077DFCB53}"/>
              </a:ext>
            </a:extLst>
          </p:cNvPr>
          <p:cNvSpPr>
            <a:spLocks noGrp="1"/>
          </p:cNvSpPr>
          <p:nvPr>
            <p:ph type="body" sz="quarter" idx="23"/>
          </p:nvPr>
        </p:nvSpPr>
        <p:spPr>
          <a:xfrm>
            <a:off x="6894678" y="2548407"/>
            <a:ext cx="4992523" cy="276999"/>
          </a:xfrm>
        </p:spPr>
        <p:txBody>
          <a:bodyPr wrap="square" anchor="t">
            <a:spAutoFit/>
          </a:bodyPr>
          <a:lstStyle>
            <a:lvl1pPr>
              <a:defRPr sz="1800"/>
            </a:lvl1pPr>
          </a:lstStyle>
          <a:p>
            <a:pPr lvl="0"/>
            <a:r>
              <a:rPr lang="en-US" dirty="0"/>
              <a:t>Click to edit Master text styles</a:t>
            </a:r>
          </a:p>
        </p:txBody>
      </p:sp>
      <p:pic>
        <p:nvPicPr>
          <p:cNvPr id="28" name="Graphic 27">
            <a:extLst>
              <a:ext uri="{FF2B5EF4-FFF2-40B4-BE49-F238E27FC236}">
                <a16:creationId xmlns:a16="http://schemas.microsoft.com/office/drawing/2014/main" id="{7D173F42-0062-323C-1A27-2B29C6B31D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2533018"/>
            <a:ext cx="307777" cy="307777"/>
          </a:xfrm>
          <a:prstGeom prst="rect">
            <a:avLst/>
          </a:prstGeom>
        </p:spPr>
      </p:pic>
      <p:sp>
        <p:nvSpPr>
          <p:cNvPr id="29" name="Text Placeholder 6">
            <a:extLst>
              <a:ext uri="{FF2B5EF4-FFF2-40B4-BE49-F238E27FC236}">
                <a16:creationId xmlns:a16="http://schemas.microsoft.com/office/drawing/2014/main" id="{73E5B6BA-83CC-A2F0-C504-3B6CB342055C}"/>
              </a:ext>
            </a:extLst>
          </p:cNvPr>
          <p:cNvSpPr>
            <a:spLocks noGrp="1"/>
          </p:cNvSpPr>
          <p:nvPr>
            <p:ph type="body" sz="quarter" idx="24"/>
          </p:nvPr>
        </p:nvSpPr>
        <p:spPr>
          <a:xfrm>
            <a:off x="6894678" y="3337045"/>
            <a:ext cx="4992523" cy="276999"/>
          </a:xfrm>
        </p:spPr>
        <p:txBody>
          <a:bodyPr wrap="square" anchor="t">
            <a:spAutoFit/>
          </a:bodyPr>
          <a:lstStyle>
            <a:lvl1pPr>
              <a:defRPr sz="1800"/>
            </a:lvl1pPr>
          </a:lstStyle>
          <a:p>
            <a:pPr lvl="0"/>
            <a:r>
              <a:rPr lang="en-US" dirty="0"/>
              <a:t>Click to edit Master text styles</a:t>
            </a:r>
          </a:p>
        </p:txBody>
      </p:sp>
      <p:pic>
        <p:nvPicPr>
          <p:cNvPr id="30" name="Graphic 29">
            <a:extLst>
              <a:ext uri="{FF2B5EF4-FFF2-40B4-BE49-F238E27FC236}">
                <a16:creationId xmlns:a16="http://schemas.microsoft.com/office/drawing/2014/main" id="{C411B1C7-4FC9-3469-DFF0-E9C25BB102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3321656"/>
            <a:ext cx="307777" cy="307777"/>
          </a:xfrm>
          <a:prstGeom prst="rect">
            <a:avLst/>
          </a:prstGeom>
        </p:spPr>
      </p:pic>
      <p:sp>
        <p:nvSpPr>
          <p:cNvPr id="31" name="Text Placeholder 6">
            <a:extLst>
              <a:ext uri="{FF2B5EF4-FFF2-40B4-BE49-F238E27FC236}">
                <a16:creationId xmlns:a16="http://schemas.microsoft.com/office/drawing/2014/main" id="{6D6BFE8A-E442-FBB4-2018-3E45A66FF849}"/>
              </a:ext>
            </a:extLst>
          </p:cNvPr>
          <p:cNvSpPr>
            <a:spLocks noGrp="1"/>
          </p:cNvSpPr>
          <p:nvPr>
            <p:ph type="body" sz="quarter" idx="25"/>
          </p:nvPr>
        </p:nvSpPr>
        <p:spPr>
          <a:xfrm>
            <a:off x="6894678" y="4125683"/>
            <a:ext cx="4992523" cy="276999"/>
          </a:xfrm>
        </p:spPr>
        <p:txBody>
          <a:bodyPr wrap="square" anchor="t">
            <a:spAutoFit/>
          </a:bodyPr>
          <a:lstStyle>
            <a:lvl1pPr>
              <a:defRPr sz="1800"/>
            </a:lvl1pPr>
          </a:lstStyle>
          <a:p>
            <a:pPr lvl="0"/>
            <a:r>
              <a:rPr lang="en-US" dirty="0"/>
              <a:t>Click to edit Master text styles</a:t>
            </a:r>
          </a:p>
        </p:txBody>
      </p:sp>
      <p:pic>
        <p:nvPicPr>
          <p:cNvPr id="32" name="Graphic 31">
            <a:extLst>
              <a:ext uri="{FF2B5EF4-FFF2-40B4-BE49-F238E27FC236}">
                <a16:creationId xmlns:a16="http://schemas.microsoft.com/office/drawing/2014/main" id="{4B3D91E3-F2F4-9967-E4FB-3F40E7EF8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4110294"/>
            <a:ext cx="307777" cy="307777"/>
          </a:xfrm>
          <a:prstGeom prst="rect">
            <a:avLst/>
          </a:prstGeom>
        </p:spPr>
      </p:pic>
      <p:sp>
        <p:nvSpPr>
          <p:cNvPr id="33" name="Text Placeholder 6">
            <a:extLst>
              <a:ext uri="{FF2B5EF4-FFF2-40B4-BE49-F238E27FC236}">
                <a16:creationId xmlns:a16="http://schemas.microsoft.com/office/drawing/2014/main" id="{0104D90D-2293-A03C-A092-9CB6F1D55528}"/>
              </a:ext>
            </a:extLst>
          </p:cNvPr>
          <p:cNvSpPr>
            <a:spLocks noGrp="1"/>
          </p:cNvSpPr>
          <p:nvPr>
            <p:ph type="body" sz="quarter" idx="26"/>
          </p:nvPr>
        </p:nvSpPr>
        <p:spPr>
          <a:xfrm>
            <a:off x="6894678" y="4914321"/>
            <a:ext cx="4992523" cy="276999"/>
          </a:xfrm>
        </p:spPr>
        <p:txBody>
          <a:bodyPr wrap="square" anchor="t">
            <a:spAutoFit/>
          </a:bodyPr>
          <a:lstStyle>
            <a:lvl1pPr>
              <a:defRPr sz="1800"/>
            </a:lvl1pPr>
          </a:lstStyle>
          <a:p>
            <a:pPr lvl="0"/>
            <a:r>
              <a:rPr lang="en-US" dirty="0"/>
              <a:t>Click to edit Master text styles</a:t>
            </a:r>
          </a:p>
        </p:txBody>
      </p:sp>
      <p:pic>
        <p:nvPicPr>
          <p:cNvPr id="34" name="Graphic 33">
            <a:extLst>
              <a:ext uri="{FF2B5EF4-FFF2-40B4-BE49-F238E27FC236}">
                <a16:creationId xmlns:a16="http://schemas.microsoft.com/office/drawing/2014/main" id="{8BBB270E-3F48-1836-B59B-FFFE77C2F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4898932"/>
            <a:ext cx="307777" cy="307777"/>
          </a:xfrm>
          <a:prstGeom prst="rect">
            <a:avLst/>
          </a:prstGeom>
        </p:spPr>
      </p:pic>
      <p:sp>
        <p:nvSpPr>
          <p:cNvPr id="35" name="Text Placeholder 6">
            <a:extLst>
              <a:ext uri="{FF2B5EF4-FFF2-40B4-BE49-F238E27FC236}">
                <a16:creationId xmlns:a16="http://schemas.microsoft.com/office/drawing/2014/main" id="{B984D259-B04B-8466-0C00-AB86168A7BB9}"/>
              </a:ext>
            </a:extLst>
          </p:cNvPr>
          <p:cNvSpPr>
            <a:spLocks noGrp="1"/>
          </p:cNvSpPr>
          <p:nvPr>
            <p:ph type="body" sz="quarter" idx="27"/>
          </p:nvPr>
        </p:nvSpPr>
        <p:spPr>
          <a:xfrm>
            <a:off x="6894678" y="5702957"/>
            <a:ext cx="4992523" cy="276999"/>
          </a:xfrm>
        </p:spPr>
        <p:txBody>
          <a:bodyPr wrap="square" anchor="t">
            <a:spAutoFit/>
          </a:bodyPr>
          <a:lstStyle>
            <a:lvl1pPr>
              <a:defRPr sz="1800"/>
            </a:lvl1pPr>
          </a:lstStyle>
          <a:p>
            <a:pPr lvl="0"/>
            <a:r>
              <a:rPr lang="en-US" dirty="0"/>
              <a:t>Click to edit Master text styles</a:t>
            </a:r>
          </a:p>
        </p:txBody>
      </p:sp>
      <p:pic>
        <p:nvPicPr>
          <p:cNvPr id="36" name="Graphic 35">
            <a:extLst>
              <a:ext uri="{FF2B5EF4-FFF2-40B4-BE49-F238E27FC236}">
                <a16:creationId xmlns:a16="http://schemas.microsoft.com/office/drawing/2014/main" id="{5F10FFEF-0005-F2AD-44E9-FE6D1BB29E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5090" y="5687568"/>
            <a:ext cx="307777" cy="307777"/>
          </a:xfrm>
          <a:prstGeom prst="rect">
            <a:avLst/>
          </a:prstGeom>
        </p:spPr>
      </p:pic>
      <p:cxnSp>
        <p:nvCxnSpPr>
          <p:cNvPr id="37" name="Straight Connector 36">
            <a:extLst>
              <a:ext uri="{FF2B5EF4-FFF2-40B4-BE49-F238E27FC236}">
                <a16:creationId xmlns:a16="http://schemas.microsoft.com/office/drawing/2014/main" id="{B9F7581F-F8FD-CF95-BF29-78411E285E69}"/>
              </a:ext>
            </a:extLst>
          </p:cNvPr>
          <p:cNvCxnSpPr>
            <a:cxnSpLocks/>
          </p:cNvCxnSpPr>
          <p:nvPr userDrawn="1"/>
        </p:nvCxnSpPr>
        <p:spPr>
          <a:xfrm flipV="1">
            <a:off x="304800" y="3869862"/>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228A125-C290-2540-C764-04C3BA06A1F3}"/>
              </a:ext>
            </a:extLst>
          </p:cNvPr>
          <p:cNvCxnSpPr>
            <a:cxnSpLocks/>
          </p:cNvCxnSpPr>
          <p:nvPr userDrawn="1"/>
        </p:nvCxnSpPr>
        <p:spPr>
          <a:xfrm flipV="1">
            <a:off x="6385088" y="3869862"/>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6D17E0-C7B2-ACBB-820C-25AB64438FF8}"/>
              </a:ext>
            </a:extLst>
          </p:cNvPr>
          <p:cNvCxnSpPr>
            <a:cxnSpLocks/>
          </p:cNvCxnSpPr>
          <p:nvPr userDrawn="1"/>
        </p:nvCxnSpPr>
        <p:spPr>
          <a:xfrm flipV="1">
            <a:off x="304800" y="3066064"/>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87B125-F40A-DF1A-82D8-77767738DC3C}"/>
              </a:ext>
            </a:extLst>
          </p:cNvPr>
          <p:cNvCxnSpPr>
            <a:cxnSpLocks/>
          </p:cNvCxnSpPr>
          <p:nvPr userDrawn="1"/>
        </p:nvCxnSpPr>
        <p:spPr>
          <a:xfrm flipV="1">
            <a:off x="304800" y="2288547"/>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0F8A9F-1BC8-7F2E-DB85-B2B578FE2FE2}"/>
              </a:ext>
            </a:extLst>
          </p:cNvPr>
          <p:cNvCxnSpPr>
            <a:cxnSpLocks/>
          </p:cNvCxnSpPr>
          <p:nvPr userDrawn="1"/>
        </p:nvCxnSpPr>
        <p:spPr>
          <a:xfrm flipV="1">
            <a:off x="304800" y="4641377"/>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41A06FA-A434-0EC1-31F2-1ECEBA45CE95}"/>
              </a:ext>
            </a:extLst>
          </p:cNvPr>
          <p:cNvCxnSpPr>
            <a:cxnSpLocks/>
          </p:cNvCxnSpPr>
          <p:nvPr userDrawn="1"/>
        </p:nvCxnSpPr>
        <p:spPr>
          <a:xfrm flipV="1">
            <a:off x="304800" y="5412891"/>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EE4CD7-932B-238C-7A6F-9A34FB84EE87}"/>
              </a:ext>
            </a:extLst>
          </p:cNvPr>
          <p:cNvCxnSpPr>
            <a:cxnSpLocks/>
          </p:cNvCxnSpPr>
          <p:nvPr userDrawn="1"/>
        </p:nvCxnSpPr>
        <p:spPr>
          <a:xfrm flipV="1">
            <a:off x="6385088" y="3066064"/>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BCE04E-4E41-E371-F809-9437B8F34389}"/>
              </a:ext>
            </a:extLst>
          </p:cNvPr>
          <p:cNvCxnSpPr>
            <a:cxnSpLocks/>
          </p:cNvCxnSpPr>
          <p:nvPr userDrawn="1"/>
        </p:nvCxnSpPr>
        <p:spPr>
          <a:xfrm flipV="1">
            <a:off x="6385088" y="2288547"/>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D3181C-2E45-264A-8B06-46A01170A2E6}"/>
              </a:ext>
            </a:extLst>
          </p:cNvPr>
          <p:cNvCxnSpPr>
            <a:cxnSpLocks/>
          </p:cNvCxnSpPr>
          <p:nvPr userDrawn="1"/>
        </p:nvCxnSpPr>
        <p:spPr>
          <a:xfrm flipV="1">
            <a:off x="6385088" y="4641377"/>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97E4EA2-D0E7-3054-2364-4526FDAC6198}"/>
              </a:ext>
            </a:extLst>
          </p:cNvPr>
          <p:cNvCxnSpPr>
            <a:cxnSpLocks/>
          </p:cNvCxnSpPr>
          <p:nvPr userDrawn="1"/>
        </p:nvCxnSpPr>
        <p:spPr>
          <a:xfrm flipV="1">
            <a:off x="6385088" y="5412891"/>
            <a:ext cx="5502113"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925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photo with Call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46B98-A3EB-06E6-0D64-32C2283576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757" t="5526" b="15758"/>
          <a:stretch/>
        </p:blipFill>
        <p:spPr>
          <a:xfrm>
            <a:off x="0" y="449942"/>
            <a:ext cx="12192000" cy="6408057"/>
          </a:xfrm>
          <a:prstGeom prst="rect">
            <a:avLst/>
          </a:prstGeom>
        </p:spPr>
      </p:pic>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6426201" y="2139954"/>
            <a:ext cx="5461000" cy="2456536"/>
          </a:xfrm>
        </p:spPr>
        <p:txBody>
          <a:bodyPr/>
          <a:lstStyle>
            <a:lvl1pPr algn="l">
              <a:defRPr sz="4000">
                <a:solidFill>
                  <a:schemeClr val="accent3"/>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a:xfrm>
            <a:off x="6426200" y="6308906"/>
            <a:ext cx="5461003" cy="365125"/>
          </a:xfrm>
        </p:spPr>
        <p:txBody>
          <a:bodyPr/>
          <a:lstStyle>
            <a:lvl1pPr>
              <a:defRPr>
                <a:solidFill>
                  <a:schemeClr val="bg1"/>
                </a:solidFill>
              </a:defRPr>
            </a:lvl1pPr>
          </a:lstStyle>
          <a:p>
            <a:endParaRPr lang="en-US" dirty="0"/>
          </a:p>
        </p:txBody>
      </p:sp>
      <p:cxnSp>
        <p:nvCxnSpPr>
          <p:cNvPr id="7" name="Straight Connector 6">
            <a:extLst>
              <a:ext uri="{FF2B5EF4-FFF2-40B4-BE49-F238E27FC236}">
                <a16:creationId xmlns:a16="http://schemas.microsoft.com/office/drawing/2014/main" id="{C6A64966-9DC3-3513-BDAB-E76E96EB16C4}"/>
              </a:ext>
            </a:extLst>
          </p:cNvPr>
          <p:cNvCxnSpPr>
            <a:cxnSpLocks/>
          </p:cNvCxnSpPr>
          <p:nvPr userDrawn="1"/>
        </p:nvCxnSpPr>
        <p:spPr>
          <a:xfrm flipH="1" flipV="1">
            <a:off x="6095999" y="2139955"/>
            <a:ext cx="1" cy="4718044"/>
          </a:xfrm>
          <a:prstGeom prst="line">
            <a:avLst/>
          </a:prstGeom>
          <a:ln w="254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079C43A-7DE7-EAD1-D5C1-42AF4F5672AB}"/>
              </a:ext>
            </a:extLst>
          </p:cNvPr>
          <p:cNvSpPr/>
          <p:nvPr userDrawn="1"/>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422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Full photo with Call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46B98-A3EB-06E6-0D64-32C2283576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757" t="5526" b="15758"/>
          <a:stretch/>
        </p:blipFill>
        <p:spPr>
          <a:xfrm>
            <a:off x="0" y="449942"/>
            <a:ext cx="12192000" cy="6408057"/>
          </a:xfrm>
          <a:prstGeom prst="rect">
            <a:avLst/>
          </a:prstGeom>
        </p:spPr>
      </p:pic>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6426201" y="2139955"/>
            <a:ext cx="5461000" cy="1425118"/>
          </a:xfrm>
        </p:spPr>
        <p:txBody>
          <a:bodyPr anchor="b"/>
          <a:lstStyle>
            <a:lvl1pPr algn="l">
              <a:defRPr sz="4000">
                <a:solidFill>
                  <a:schemeClr val="accent3"/>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a:xfrm>
            <a:off x="6426200" y="6308906"/>
            <a:ext cx="5461003" cy="365125"/>
          </a:xfrm>
        </p:spPr>
        <p:txBody>
          <a:bodyPr/>
          <a:lstStyle>
            <a:lvl1pPr>
              <a:defRPr>
                <a:solidFill>
                  <a:schemeClr val="bg1"/>
                </a:solidFill>
              </a:defRPr>
            </a:lvl1pPr>
          </a:lstStyle>
          <a:p>
            <a:endParaRPr lang="en-US" dirty="0"/>
          </a:p>
        </p:txBody>
      </p:sp>
      <p:sp>
        <p:nvSpPr>
          <p:cNvPr id="6" name="Text Placeholder 3">
            <a:extLst>
              <a:ext uri="{FF2B5EF4-FFF2-40B4-BE49-F238E27FC236}">
                <a16:creationId xmlns:a16="http://schemas.microsoft.com/office/drawing/2014/main" id="{DD393792-42EF-475B-95AE-44A85191BEA1}"/>
              </a:ext>
            </a:extLst>
          </p:cNvPr>
          <p:cNvSpPr>
            <a:spLocks noGrp="1"/>
          </p:cNvSpPr>
          <p:nvPr>
            <p:ph type="body" sz="quarter" idx="11" hasCustomPrompt="1"/>
          </p:nvPr>
        </p:nvSpPr>
        <p:spPr>
          <a:xfrm>
            <a:off x="6426201" y="3647622"/>
            <a:ext cx="5461000" cy="948868"/>
          </a:xfrm>
        </p:spPr>
        <p:txBody>
          <a:bodyPr>
            <a:normAutofit/>
          </a:bodyPr>
          <a:lstStyle>
            <a:lvl1pPr marL="0" indent="0">
              <a:lnSpc>
                <a:spcPct val="90000"/>
              </a:lnSpc>
              <a:spcBef>
                <a:spcPts val="0"/>
              </a:spcBef>
              <a:buNone/>
              <a:defRPr sz="2400">
                <a:solidFill>
                  <a:schemeClr val="bg1"/>
                </a:solidFill>
              </a:defRPr>
            </a:lvl1pPr>
          </a:lstStyle>
          <a:p>
            <a:pPr lvl="0"/>
            <a:r>
              <a:rPr lang="en-US" dirty="0"/>
              <a:t>Subtitle</a:t>
            </a:r>
          </a:p>
        </p:txBody>
      </p:sp>
      <p:cxnSp>
        <p:nvCxnSpPr>
          <p:cNvPr id="8" name="Straight Connector 7">
            <a:extLst>
              <a:ext uri="{FF2B5EF4-FFF2-40B4-BE49-F238E27FC236}">
                <a16:creationId xmlns:a16="http://schemas.microsoft.com/office/drawing/2014/main" id="{77116CBA-F131-0299-B448-87714F3FA6CB}"/>
              </a:ext>
            </a:extLst>
          </p:cNvPr>
          <p:cNvCxnSpPr>
            <a:cxnSpLocks/>
          </p:cNvCxnSpPr>
          <p:nvPr userDrawn="1"/>
        </p:nvCxnSpPr>
        <p:spPr>
          <a:xfrm flipH="1" flipV="1">
            <a:off x="6095999" y="2139955"/>
            <a:ext cx="1" cy="4718044"/>
          </a:xfrm>
          <a:prstGeom prst="line">
            <a:avLst/>
          </a:prstGeom>
          <a:ln w="254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5F389B-BCD6-2F82-8EB9-CF657E72BDCF}"/>
              </a:ext>
            </a:extLst>
          </p:cNvPr>
          <p:cNvSpPr/>
          <p:nvPr userDrawn="1"/>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576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80FBBD8-491B-01AF-77CC-43FC8B60A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95" b="32512"/>
          <a:stretch/>
        </p:blipFill>
        <p:spPr>
          <a:xfrm>
            <a:off x="1523" y="455750"/>
            <a:ext cx="12188954" cy="6402250"/>
          </a:xfrm>
          <a:prstGeom prst="rect">
            <a:avLst/>
          </a:prstGeom>
        </p:spPr>
      </p:pic>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2222500" y="1228773"/>
            <a:ext cx="9664700" cy="1847088"/>
          </a:xfrm>
        </p:spPr>
        <p:txBody>
          <a:bodyPr/>
          <a:lstStyle>
            <a:lvl1pPr marL="0" algn="l" defTabSz="914400" rtl="0" eaLnBrk="1" latinLnBrk="0" hangingPunct="1">
              <a:lnSpc>
                <a:spcPct val="100000"/>
              </a:lnSpc>
              <a:spcBef>
                <a:spcPct val="0"/>
              </a:spcBef>
              <a:buNone/>
              <a:defRPr lang="en-US" sz="2800" b="1" kern="1200" cap="none" baseline="0" dirty="0">
                <a:solidFill>
                  <a:schemeClr val="bg1"/>
                </a:solidFill>
                <a:latin typeface="+mn-lt"/>
                <a:ea typeface="+mj-ea"/>
                <a:cs typeface="+mj-cs"/>
              </a:defRPr>
            </a:lvl1pPr>
          </a:lstStyle>
          <a:p>
            <a:r>
              <a:rPr lang="en-US" dirty="0"/>
              <a:t>Click to edit Master title style</a:t>
            </a:r>
          </a:p>
        </p:txBody>
      </p:sp>
      <p:cxnSp>
        <p:nvCxnSpPr>
          <p:cNvPr id="50" name="Straight Connector 49">
            <a:extLst>
              <a:ext uri="{FF2B5EF4-FFF2-40B4-BE49-F238E27FC236}">
                <a16:creationId xmlns:a16="http://schemas.microsoft.com/office/drawing/2014/main" id="{BEA0765F-42D7-6837-75FC-86289E84EE39}"/>
              </a:ext>
            </a:extLst>
          </p:cNvPr>
          <p:cNvCxnSpPr>
            <a:cxnSpLocks/>
          </p:cNvCxnSpPr>
          <p:nvPr userDrawn="1"/>
        </p:nvCxnSpPr>
        <p:spPr>
          <a:xfrm>
            <a:off x="752633" y="1756578"/>
            <a:ext cx="0" cy="395739"/>
          </a:xfrm>
          <a:prstGeom prst="line">
            <a:avLst/>
          </a:prstGeom>
          <a:ln w="25400">
            <a:solidFill>
              <a:schemeClr val="bg1"/>
            </a:solidFill>
            <a:headEnd type="none"/>
          </a:ln>
        </p:spPr>
        <p:style>
          <a:lnRef idx="1">
            <a:schemeClr val="accent1"/>
          </a:lnRef>
          <a:fillRef idx="0">
            <a:schemeClr val="accent1"/>
          </a:fillRef>
          <a:effectRef idx="0">
            <a:schemeClr val="accent1"/>
          </a:effectRef>
          <a:fontRef idx="minor">
            <a:schemeClr val="tx1"/>
          </a:fontRef>
        </p:style>
      </p:cxnSp>
      <p:pic>
        <p:nvPicPr>
          <p:cNvPr id="48" name="Picture 47" descr="A building with lights on&#10;&#10;Description automatically generated">
            <a:extLst>
              <a:ext uri="{FF2B5EF4-FFF2-40B4-BE49-F238E27FC236}">
                <a16:creationId xmlns:a16="http://schemas.microsoft.com/office/drawing/2014/main" id="{D8E73009-F47F-FCF5-E52C-43BF7067D4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0638" b="14285"/>
          <a:stretch/>
        </p:blipFill>
        <p:spPr>
          <a:xfrm>
            <a:off x="1523" y="3189798"/>
            <a:ext cx="12188954" cy="3668202"/>
          </a:xfrm>
          <a:prstGeom prst="rect">
            <a:avLst/>
          </a:prstGeom>
        </p:spPr>
      </p:pic>
      <p:cxnSp>
        <p:nvCxnSpPr>
          <p:cNvPr id="57" name="Straight Connector 56">
            <a:extLst>
              <a:ext uri="{FF2B5EF4-FFF2-40B4-BE49-F238E27FC236}">
                <a16:creationId xmlns:a16="http://schemas.microsoft.com/office/drawing/2014/main" id="{D5C535AB-68C2-F026-ED98-93CAD5CAE190}"/>
              </a:ext>
            </a:extLst>
          </p:cNvPr>
          <p:cNvCxnSpPr>
            <a:cxnSpLocks/>
          </p:cNvCxnSpPr>
          <p:nvPr userDrawn="1"/>
        </p:nvCxnSpPr>
        <p:spPr>
          <a:xfrm flipH="1">
            <a:off x="738188" y="2152317"/>
            <a:ext cx="1019785" cy="0"/>
          </a:xfrm>
          <a:prstGeom prst="line">
            <a:avLst/>
          </a:prstGeom>
          <a:ln w="25400">
            <a:solidFill>
              <a:schemeClr val="bg1"/>
            </a:solidFill>
            <a:headEnd type="ova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CB16EEA-9746-E466-1C58-083714DFFD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583" y="770976"/>
            <a:ext cx="800100" cy="800100"/>
          </a:xfrm>
          <a:prstGeom prst="rect">
            <a:avLst/>
          </a:prstGeom>
        </p:spPr>
      </p:pic>
    </p:spTree>
    <p:extLst>
      <p:ext uri="{BB962C8B-B14F-4D97-AF65-F5344CB8AC3E}">
        <p14:creationId xmlns:p14="http://schemas.microsoft.com/office/powerpoint/2010/main" val="351736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46C97E-A795-074C-74C1-31AC1363A9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515" b="3515"/>
          <a:stretch/>
        </p:blipFill>
        <p:spPr>
          <a:xfrm>
            <a:off x="-1" y="461963"/>
            <a:ext cx="12191034" cy="6396037"/>
          </a:xfrm>
          <a:prstGeom prst="rect">
            <a:avLst/>
          </a:prstGeom>
        </p:spPr>
      </p:pic>
      <p:sp>
        <p:nvSpPr>
          <p:cNvPr id="13" name="Rectangle 12">
            <a:extLst>
              <a:ext uri="{FF2B5EF4-FFF2-40B4-BE49-F238E27FC236}">
                <a16:creationId xmlns:a16="http://schemas.microsoft.com/office/drawing/2014/main" id="{9172C254-97A4-F59B-5143-DF95766476D2}"/>
              </a:ext>
            </a:extLst>
          </p:cNvPr>
          <p:cNvSpPr/>
          <p:nvPr userDrawn="1"/>
        </p:nvSpPr>
        <p:spPr>
          <a:xfrm>
            <a:off x="0" y="461963"/>
            <a:ext cx="12191034" cy="6396037"/>
          </a:xfrm>
          <a:prstGeom prst="rect">
            <a:avLst/>
          </a:prstGeom>
          <a:gradFill flip="none" rotWithShape="1">
            <a:gsLst>
              <a:gs pos="70000">
                <a:srgbClr val="13233B">
                  <a:alpha val="45000"/>
                </a:srgbClr>
              </a:gs>
              <a:gs pos="20000">
                <a:srgbClr val="0E1624"/>
              </a:gs>
              <a:gs pos="100000">
                <a:srgbClr val="0E1624">
                  <a:alpha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1358900" y="2746756"/>
            <a:ext cx="9474200" cy="1847088"/>
          </a:xfrm>
        </p:spPr>
        <p:txBody>
          <a:bodyPr/>
          <a:lstStyle>
            <a:lvl1pPr marL="0" algn="l" defTabSz="914400" rtl="0" eaLnBrk="1" latinLnBrk="0" hangingPunct="1">
              <a:lnSpc>
                <a:spcPct val="100000"/>
              </a:lnSpc>
              <a:spcBef>
                <a:spcPct val="0"/>
              </a:spcBef>
              <a:buNone/>
              <a:defRPr lang="en-US" sz="4000" b="1" kern="1200" cap="none" baseline="0" dirty="0">
                <a:solidFill>
                  <a:schemeClr val="accent3"/>
                </a:solidFill>
                <a:latin typeface="+mn-lt"/>
                <a:ea typeface="+mj-ea"/>
                <a:cs typeface="+mj-cs"/>
              </a:defRPr>
            </a:lvl1pPr>
          </a:lstStyle>
          <a:p>
            <a:r>
              <a:rPr lang="en-US" dirty="0"/>
              <a:t>Click to edit Master title style</a:t>
            </a:r>
          </a:p>
        </p:txBody>
      </p:sp>
      <p:pic>
        <p:nvPicPr>
          <p:cNvPr id="3" name="Graphic 2">
            <a:extLst>
              <a:ext uri="{FF2B5EF4-FFF2-40B4-BE49-F238E27FC236}">
                <a16:creationId xmlns:a16="http://schemas.microsoft.com/office/drawing/2014/main" id="{DC993092-C259-600D-F6A9-61848951B4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800" y="1079500"/>
            <a:ext cx="800100" cy="800100"/>
          </a:xfrm>
          <a:prstGeom prst="rect">
            <a:avLst/>
          </a:prstGeom>
        </p:spPr>
      </p:pic>
      <p:pic>
        <p:nvPicPr>
          <p:cNvPr id="4" name="Graphic 3">
            <a:extLst>
              <a:ext uri="{FF2B5EF4-FFF2-40B4-BE49-F238E27FC236}">
                <a16:creationId xmlns:a16="http://schemas.microsoft.com/office/drawing/2014/main" id="{280B7B91-4C6E-A447-E380-2881B41F08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flipV="1">
            <a:off x="11087100" y="5461000"/>
            <a:ext cx="800100" cy="800100"/>
          </a:xfrm>
          <a:prstGeom prst="rect">
            <a:avLst/>
          </a:prstGeom>
        </p:spPr>
      </p:pic>
      <p:cxnSp>
        <p:nvCxnSpPr>
          <p:cNvPr id="5" name="Straight Connector 4">
            <a:extLst>
              <a:ext uri="{FF2B5EF4-FFF2-40B4-BE49-F238E27FC236}">
                <a16:creationId xmlns:a16="http://schemas.microsoft.com/office/drawing/2014/main" id="{D09681ED-1822-1BB4-8E3D-EC986E8DEC73}"/>
              </a:ext>
            </a:extLst>
          </p:cNvPr>
          <p:cNvCxnSpPr>
            <a:cxnSpLocks/>
          </p:cNvCxnSpPr>
          <p:nvPr userDrawn="1"/>
        </p:nvCxnSpPr>
        <p:spPr>
          <a:xfrm flipH="1">
            <a:off x="469900" y="5861050"/>
            <a:ext cx="10363200" cy="0"/>
          </a:xfrm>
          <a:prstGeom prst="line">
            <a:avLst/>
          </a:prstGeom>
          <a:ln w="254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14FF87-EFE8-54E6-4A2F-EB508B352804}"/>
              </a:ext>
            </a:extLst>
          </p:cNvPr>
          <p:cNvCxnSpPr>
            <a:cxnSpLocks/>
          </p:cNvCxnSpPr>
          <p:nvPr userDrawn="1"/>
        </p:nvCxnSpPr>
        <p:spPr>
          <a:xfrm>
            <a:off x="482599" y="1777999"/>
            <a:ext cx="0" cy="4080249"/>
          </a:xfrm>
          <a:prstGeom prst="line">
            <a:avLst/>
          </a:prstGeom>
          <a:ln w="25400">
            <a:solidFill>
              <a:schemeClr val="bg1"/>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0FA71-458C-E49C-3B43-D7033F18B6D7}"/>
              </a:ext>
            </a:extLst>
          </p:cNvPr>
          <p:cNvCxnSpPr>
            <a:cxnSpLocks/>
          </p:cNvCxnSpPr>
          <p:nvPr userDrawn="1"/>
        </p:nvCxnSpPr>
        <p:spPr>
          <a:xfrm flipV="1">
            <a:off x="1358900" y="1479550"/>
            <a:ext cx="10363200" cy="0"/>
          </a:xfrm>
          <a:prstGeom prst="line">
            <a:avLst/>
          </a:prstGeom>
          <a:ln w="2540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EFAED5-1F00-6E23-35A5-F8DBF866E7F6}"/>
              </a:ext>
            </a:extLst>
          </p:cNvPr>
          <p:cNvCxnSpPr>
            <a:cxnSpLocks/>
          </p:cNvCxnSpPr>
          <p:nvPr userDrawn="1"/>
        </p:nvCxnSpPr>
        <p:spPr>
          <a:xfrm flipH="1" flipV="1">
            <a:off x="11709401" y="1482352"/>
            <a:ext cx="0" cy="4080249"/>
          </a:xfrm>
          <a:prstGeom prst="line">
            <a:avLst/>
          </a:prstGeom>
          <a:ln w="25400">
            <a:solidFill>
              <a:schemeClr val="bg1"/>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810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hank you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63C18-3C82-517D-8EC6-E2F437B8B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95" b="32512"/>
          <a:stretch/>
        </p:blipFill>
        <p:spPr>
          <a:xfrm>
            <a:off x="1523" y="0"/>
            <a:ext cx="12188954" cy="6858000"/>
          </a:xfrm>
          <a:prstGeom prst="rect">
            <a:avLst/>
          </a:prstGeom>
        </p:spPr>
      </p:pic>
      <p:sp>
        <p:nvSpPr>
          <p:cNvPr id="5" name="Rectangle 4">
            <a:extLst>
              <a:ext uri="{FF2B5EF4-FFF2-40B4-BE49-F238E27FC236}">
                <a16:creationId xmlns:a16="http://schemas.microsoft.com/office/drawing/2014/main" id="{F6807E06-05A4-2E86-E574-E5B0BC3F62C8}"/>
              </a:ext>
            </a:extLst>
          </p:cNvPr>
          <p:cNvSpPr/>
          <p:nvPr userDrawn="1"/>
        </p:nvSpPr>
        <p:spPr>
          <a:xfrm>
            <a:off x="9531349" y="0"/>
            <a:ext cx="26606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atue of a horse&#10;&#10;Description automatically generated">
            <a:extLst>
              <a:ext uri="{FF2B5EF4-FFF2-40B4-BE49-F238E27FC236}">
                <a16:creationId xmlns:a16="http://schemas.microsoft.com/office/drawing/2014/main" id="{12FD562C-357B-8BEE-1043-67C738D541A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3881" t="19196" r="39071" b="39398"/>
          <a:stretch/>
        </p:blipFill>
        <p:spPr>
          <a:xfrm flipH="1">
            <a:off x="5472178" y="0"/>
            <a:ext cx="6719821" cy="6858000"/>
          </a:xfrm>
          <a:prstGeom prst="rect">
            <a:avLst/>
          </a:prstGeom>
        </p:spPr>
      </p:pic>
      <p:sp>
        <p:nvSpPr>
          <p:cNvPr id="51" name="Title 1">
            <a:extLst>
              <a:ext uri="{FF2B5EF4-FFF2-40B4-BE49-F238E27FC236}">
                <a16:creationId xmlns:a16="http://schemas.microsoft.com/office/drawing/2014/main" id="{010C5D0F-20BE-8647-114D-88A30B8DB56F}"/>
              </a:ext>
            </a:extLst>
          </p:cNvPr>
          <p:cNvSpPr>
            <a:spLocks noGrp="1"/>
          </p:cNvSpPr>
          <p:nvPr>
            <p:ph type="ctrTitle" hasCustomPrompt="1"/>
          </p:nvPr>
        </p:nvSpPr>
        <p:spPr>
          <a:xfrm>
            <a:off x="304801" y="3013502"/>
            <a:ext cx="4864100" cy="830997"/>
          </a:xfrm>
          <a:prstGeom prst="rect">
            <a:avLst/>
          </a:prstGeom>
        </p:spPr>
        <p:txBody>
          <a:bodyPr wrap="square" lIns="0" tIns="0" rIns="0" bIns="0" anchor="b" anchorCtr="0">
            <a:spAutoFit/>
          </a:bodyPr>
          <a:lstStyle>
            <a:lvl1pPr algn="l">
              <a:lnSpc>
                <a:spcPct val="90000"/>
              </a:lnSpc>
              <a:defRPr sz="6000" b="1" cap="all" baseline="0">
                <a:solidFill>
                  <a:schemeClr val="accent3"/>
                </a:solidFill>
                <a:latin typeface="+mj-lt"/>
              </a:defRPr>
            </a:lvl1pPr>
          </a:lstStyle>
          <a:p>
            <a:r>
              <a:rPr lang="en-US" dirty="0"/>
              <a:t>THANK YOU </a:t>
            </a:r>
          </a:p>
        </p:txBody>
      </p:sp>
      <p:cxnSp>
        <p:nvCxnSpPr>
          <p:cNvPr id="56" name="Straight Connector 55">
            <a:extLst>
              <a:ext uri="{FF2B5EF4-FFF2-40B4-BE49-F238E27FC236}">
                <a16:creationId xmlns:a16="http://schemas.microsoft.com/office/drawing/2014/main" id="{D662BBAB-8116-705E-17DF-811454F861CD}"/>
              </a:ext>
            </a:extLst>
          </p:cNvPr>
          <p:cNvCxnSpPr>
            <a:cxnSpLocks/>
          </p:cNvCxnSpPr>
          <p:nvPr userDrawn="1"/>
        </p:nvCxnSpPr>
        <p:spPr>
          <a:xfrm>
            <a:off x="0" y="4127500"/>
            <a:ext cx="6096000" cy="0"/>
          </a:xfrm>
          <a:prstGeom prst="line">
            <a:avLst/>
          </a:prstGeom>
          <a:ln w="254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74175B2-40BA-4E24-ED9A-9EC74527A817}"/>
              </a:ext>
            </a:extLst>
          </p:cNvPr>
          <p:cNvGrpSpPr/>
          <p:nvPr userDrawn="1"/>
        </p:nvGrpSpPr>
        <p:grpSpPr>
          <a:xfrm>
            <a:off x="10372386" y="202862"/>
            <a:ext cx="978575" cy="1016338"/>
            <a:chOff x="5273554" y="478925"/>
            <a:chExt cx="1679380" cy="1744190"/>
          </a:xfrm>
        </p:grpSpPr>
        <p:sp>
          <p:nvSpPr>
            <p:cNvPr id="9" name="Freeform: Shape 8">
              <a:extLst>
                <a:ext uri="{FF2B5EF4-FFF2-40B4-BE49-F238E27FC236}">
                  <a16:creationId xmlns:a16="http://schemas.microsoft.com/office/drawing/2014/main" id="{8E440369-E85D-CB35-9BF6-51DA62DD5A4D}"/>
                </a:ext>
              </a:extLst>
            </p:cNvPr>
            <p:cNvSpPr/>
            <p:nvPr/>
          </p:nvSpPr>
          <p:spPr>
            <a:xfrm rot="16200000">
              <a:off x="5274754" y="477725"/>
              <a:ext cx="1676980" cy="1679380"/>
            </a:xfrm>
            <a:custGeom>
              <a:avLst/>
              <a:gdLst>
                <a:gd name="connsiteX0" fmla="*/ 0 w 1676980"/>
                <a:gd name="connsiteY0" fmla="*/ 776301 h 1679380"/>
                <a:gd name="connsiteX1" fmla="*/ 836988 w 1676980"/>
                <a:gd name="connsiteY1" fmla="*/ 0 h 1679380"/>
                <a:gd name="connsiteX2" fmla="*/ 1676980 w 1676980"/>
                <a:gd name="connsiteY2" fmla="*/ 839390 h 1679380"/>
                <a:gd name="connsiteX3" fmla="*/ 837589 w 1676980"/>
                <a:gd name="connsiteY3" fmla="*/ 1679381 h 1679380"/>
                <a:gd name="connsiteX4" fmla="*/ 135432 w 1676980"/>
                <a:gd name="connsiteY4" fmla="*/ 1300604 h 16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80" h="1679380">
                  <a:moveTo>
                    <a:pt x="0" y="776301"/>
                  </a:moveTo>
                  <a:cubicBezTo>
                    <a:pt x="32807" y="345009"/>
                    <a:pt x="397764" y="240"/>
                    <a:pt x="836988" y="0"/>
                  </a:cubicBezTo>
                  <a:cubicBezTo>
                    <a:pt x="1297602" y="-120"/>
                    <a:pt x="1676740" y="378777"/>
                    <a:pt x="1676980" y="839390"/>
                  </a:cubicBezTo>
                  <a:cubicBezTo>
                    <a:pt x="1677220" y="1300003"/>
                    <a:pt x="1298202" y="1679140"/>
                    <a:pt x="837589" y="1679381"/>
                  </a:cubicBezTo>
                  <a:cubicBezTo>
                    <a:pt x="554948" y="1679381"/>
                    <a:pt x="290572" y="1536859"/>
                    <a:pt x="135432" y="1300604"/>
                  </a:cubicBezTo>
                </a:path>
              </a:pathLst>
            </a:custGeom>
            <a:noFill/>
            <a:ln w="29567"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E078FAF-150E-C56D-574D-2A55E21A4A91}"/>
                </a:ext>
              </a:extLst>
            </p:cNvPr>
            <p:cNvSpPr/>
            <p:nvPr/>
          </p:nvSpPr>
          <p:spPr>
            <a:xfrm>
              <a:off x="6028944" y="2089124"/>
              <a:ext cx="134112" cy="133991"/>
            </a:xfrm>
            <a:custGeom>
              <a:avLst/>
              <a:gdLst>
                <a:gd name="connsiteX0" fmla="*/ 134051 w 134112"/>
                <a:gd name="connsiteY0" fmla="*/ 69880 h 133991"/>
                <a:gd name="connsiteX1" fmla="*/ 64232 w 134112"/>
                <a:gd name="connsiteY1" fmla="*/ 133931 h 133991"/>
                <a:gd name="connsiteX2" fmla="*/ 61 w 134112"/>
                <a:gd name="connsiteY2" fmla="*/ 64112 h 133991"/>
                <a:gd name="connsiteX3" fmla="*/ 70000 w 134112"/>
                <a:gd name="connsiteY3" fmla="*/ 61 h 133991"/>
                <a:gd name="connsiteX4" fmla="*/ 134051 w 134112"/>
                <a:gd name="connsiteY4" fmla="*/ 69880 h 13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2" h="133991">
                  <a:moveTo>
                    <a:pt x="134051" y="69880"/>
                  </a:moveTo>
                  <a:cubicBezTo>
                    <a:pt x="132369" y="106892"/>
                    <a:pt x="101124" y="135493"/>
                    <a:pt x="64232" y="133931"/>
                  </a:cubicBezTo>
                  <a:cubicBezTo>
                    <a:pt x="27219" y="132369"/>
                    <a:pt x="-1501" y="101004"/>
                    <a:pt x="61" y="64112"/>
                  </a:cubicBezTo>
                  <a:cubicBezTo>
                    <a:pt x="1743" y="27099"/>
                    <a:pt x="32988" y="-1501"/>
                    <a:pt x="70000" y="61"/>
                  </a:cubicBezTo>
                  <a:cubicBezTo>
                    <a:pt x="107013" y="1623"/>
                    <a:pt x="135613" y="32988"/>
                    <a:pt x="134051" y="69880"/>
                  </a:cubicBezTo>
                </a:path>
              </a:pathLst>
            </a:custGeom>
            <a:solidFill>
              <a:srgbClr val="FFFFFF"/>
            </a:solidFill>
            <a:ln w="0"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4A08DADB-B3E4-10E1-8B09-6B612501A0AF}"/>
                </a:ext>
              </a:extLst>
            </p:cNvPr>
            <p:cNvGrpSpPr/>
            <p:nvPr userDrawn="1"/>
          </p:nvGrpSpPr>
          <p:grpSpPr>
            <a:xfrm>
              <a:off x="5403816" y="609550"/>
              <a:ext cx="1414291" cy="1414289"/>
              <a:chOff x="5403816" y="609550"/>
              <a:chExt cx="1414291" cy="1414289"/>
            </a:xfrm>
          </p:grpSpPr>
          <p:sp>
            <p:nvSpPr>
              <p:cNvPr id="12" name="Freeform: Shape 11">
                <a:extLst>
                  <a:ext uri="{FF2B5EF4-FFF2-40B4-BE49-F238E27FC236}">
                    <a16:creationId xmlns:a16="http://schemas.microsoft.com/office/drawing/2014/main" id="{F8F23E12-1264-01FB-035D-9448CD83624F}"/>
                  </a:ext>
                </a:extLst>
              </p:cNvPr>
              <p:cNvSpPr/>
              <p:nvPr/>
            </p:nvSpPr>
            <p:spPr>
              <a:xfrm>
                <a:off x="6506142" y="1173992"/>
                <a:ext cx="58734" cy="40136"/>
              </a:xfrm>
              <a:custGeom>
                <a:avLst/>
                <a:gdLst>
                  <a:gd name="connsiteX0" fmla="*/ 50952 w 58734"/>
                  <a:gd name="connsiteY0" fmla="*/ 3725 h 40136"/>
                  <a:gd name="connsiteX1" fmla="*/ 41579 w 58734"/>
                  <a:gd name="connsiteY1" fmla="*/ 841 h 40136"/>
                  <a:gd name="connsiteX2" fmla="*/ 31004 w 58734"/>
                  <a:gd name="connsiteY2" fmla="*/ 0 h 40136"/>
                  <a:gd name="connsiteX3" fmla="*/ 5528 w 58734"/>
                  <a:gd name="connsiteY3" fmla="*/ 0 h 40136"/>
                  <a:gd name="connsiteX4" fmla="*/ 0 w 58734"/>
                  <a:gd name="connsiteY4" fmla="*/ 40137 h 40136"/>
                  <a:gd name="connsiteX5" fmla="*/ 22953 w 58734"/>
                  <a:gd name="connsiteY5" fmla="*/ 40137 h 40136"/>
                  <a:gd name="connsiteX6" fmla="*/ 34008 w 58734"/>
                  <a:gd name="connsiteY6" fmla="*/ 39897 h 40136"/>
                  <a:gd name="connsiteX7" fmla="*/ 44824 w 58734"/>
                  <a:gd name="connsiteY7" fmla="*/ 37734 h 40136"/>
                  <a:gd name="connsiteX8" fmla="*/ 53596 w 58734"/>
                  <a:gd name="connsiteY8" fmla="*/ 31845 h 40136"/>
                  <a:gd name="connsiteX9" fmla="*/ 58403 w 58734"/>
                  <a:gd name="connsiteY9" fmla="*/ 20669 h 40136"/>
                  <a:gd name="connsiteX10" fmla="*/ 57201 w 58734"/>
                  <a:gd name="connsiteY10" fmla="*/ 9974 h 40136"/>
                  <a:gd name="connsiteX11" fmla="*/ 50952 w 58734"/>
                  <a:gd name="connsiteY11" fmla="*/ 3845 h 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4" h="40136">
                    <a:moveTo>
                      <a:pt x="50952" y="3725"/>
                    </a:moveTo>
                    <a:cubicBezTo>
                      <a:pt x="48309" y="2283"/>
                      <a:pt x="45184" y="1322"/>
                      <a:pt x="41579" y="841"/>
                    </a:cubicBezTo>
                    <a:cubicBezTo>
                      <a:pt x="37974" y="361"/>
                      <a:pt x="34489" y="0"/>
                      <a:pt x="31004" y="0"/>
                    </a:cubicBezTo>
                    <a:lnTo>
                      <a:pt x="5528" y="0"/>
                    </a:lnTo>
                    <a:cubicBezTo>
                      <a:pt x="5528" y="0"/>
                      <a:pt x="0" y="40137"/>
                      <a:pt x="0" y="40137"/>
                    </a:cubicBezTo>
                    <a:lnTo>
                      <a:pt x="22953" y="40137"/>
                    </a:lnTo>
                    <a:cubicBezTo>
                      <a:pt x="26438" y="40137"/>
                      <a:pt x="30163" y="40137"/>
                      <a:pt x="34008" y="39897"/>
                    </a:cubicBezTo>
                    <a:cubicBezTo>
                      <a:pt x="37854" y="39656"/>
                      <a:pt x="41459" y="38935"/>
                      <a:pt x="44824" y="37734"/>
                    </a:cubicBezTo>
                    <a:cubicBezTo>
                      <a:pt x="48188" y="36532"/>
                      <a:pt x="51072" y="34489"/>
                      <a:pt x="53596" y="31845"/>
                    </a:cubicBezTo>
                    <a:cubicBezTo>
                      <a:pt x="56120" y="29201"/>
                      <a:pt x="57682" y="25476"/>
                      <a:pt x="58403" y="20669"/>
                    </a:cubicBezTo>
                    <a:cubicBezTo>
                      <a:pt x="59124" y="16223"/>
                      <a:pt x="58643" y="12618"/>
                      <a:pt x="57201" y="9974"/>
                    </a:cubicBezTo>
                    <a:cubicBezTo>
                      <a:pt x="55759" y="7330"/>
                      <a:pt x="53596" y="5288"/>
                      <a:pt x="50952" y="3845"/>
                    </a:cubicBezTo>
                  </a:path>
                </a:pathLst>
              </a:custGeom>
              <a:solidFill>
                <a:schemeClr val="accent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0AA62A9-4B56-0D01-5365-00FFAA9AD937}"/>
                  </a:ext>
                </a:extLst>
              </p:cNvPr>
              <p:cNvSpPr/>
              <p:nvPr/>
            </p:nvSpPr>
            <p:spPr>
              <a:xfrm>
                <a:off x="5843611" y="1170987"/>
                <a:ext cx="111226" cy="113801"/>
              </a:xfrm>
              <a:custGeom>
                <a:avLst/>
                <a:gdLst>
                  <a:gd name="connsiteX0" fmla="*/ 103257 w 111226"/>
                  <a:gd name="connsiteY0" fmla="*/ 79913 h 113801"/>
                  <a:gd name="connsiteX1" fmla="*/ 110467 w 111226"/>
                  <a:gd name="connsiteY1" fmla="*/ 57081 h 113801"/>
                  <a:gd name="connsiteX2" fmla="*/ 109866 w 111226"/>
                  <a:gd name="connsiteY2" fmla="*/ 34369 h 113801"/>
                  <a:gd name="connsiteX3" fmla="*/ 101334 w 111226"/>
                  <a:gd name="connsiteY3" fmla="*/ 16223 h 113801"/>
                  <a:gd name="connsiteX4" fmla="*/ 85712 w 111226"/>
                  <a:gd name="connsiteY4" fmla="*/ 4326 h 113801"/>
                  <a:gd name="connsiteX5" fmla="*/ 63720 w 111226"/>
                  <a:gd name="connsiteY5" fmla="*/ 0 h 113801"/>
                  <a:gd name="connsiteX6" fmla="*/ 40528 w 111226"/>
                  <a:gd name="connsiteY6" fmla="*/ 4206 h 113801"/>
                  <a:gd name="connsiteX7" fmla="*/ 21541 w 111226"/>
                  <a:gd name="connsiteY7" fmla="*/ 15983 h 113801"/>
                  <a:gd name="connsiteX8" fmla="*/ 7961 w 111226"/>
                  <a:gd name="connsiteY8" fmla="*/ 34008 h 113801"/>
                  <a:gd name="connsiteX9" fmla="*/ 751 w 111226"/>
                  <a:gd name="connsiteY9" fmla="*/ 56720 h 113801"/>
                  <a:gd name="connsiteX10" fmla="*/ 1472 w 111226"/>
                  <a:gd name="connsiteY10" fmla="*/ 79553 h 113801"/>
                  <a:gd name="connsiteX11" fmla="*/ 10004 w 111226"/>
                  <a:gd name="connsiteY11" fmla="*/ 97578 h 113801"/>
                  <a:gd name="connsiteX12" fmla="*/ 25626 w 111226"/>
                  <a:gd name="connsiteY12" fmla="*/ 109475 h 113801"/>
                  <a:gd name="connsiteX13" fmla="*/ 47618 w 111226"/>
                  <a:gd name="connsiteY13" fmla="*/ 113801 h 113801"/>
                  <a:gd name="connsiteX14" fmla="*/ 70810 w 111226"/>
                  <a:gd name="connsiteY14" fmla="*/ 109595 h 113801"/>
                  <a:gd name="connsiteX15" fmla="*/ 89797 w 111226"/>
                  <a:gd name="connsiteY15" fmla="*/ 97819 h 113801"/>
                  <a:gd name="connsiteX16" fmla="*/ 103497 w 111226"/>
                  <a:gd name="connsiteY16" fmla="*/ 7991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3257" y="79913"/>
                    </a:moveTo>
                    <a:cubicBezTo>
                      <a:pt x="106862" y="73064"/>
                      <a:pt x="109265" y="65373"/>
                      <a:pt x="110467" y="57081"/>
                    </a:cubicBezTo>
                    <a:cubicBezTo>
                      <a:pt x="111668" y="48909"/>
                      <a:pt x="111428" y="41339"/>
                      <a:pt x="109866" y="34369"/>
                    </a:cubicBezTo>
                    <a:cubicBezTo>
                      <a:pt x="108304" y="27399"/>
                      <a:pt x="105420" y="21390"/>
                      <a:pt x="101334" y="16223"/>
                    </a:cubicBezTo>
                    <a:cubicBezTo>
                      <a:pt x="97128" y="11176"/>
                      <a:pt x="91961" y="7210"/>
                      <a:pt x="85712" y="4326"/>
                    </a:cubicBezTo>
                    <a:cubicBezTo>
                      <a:pt x="79343" y="1442"/>
                      <a:pt x="72132" y="120"/>
                      <a:pt x="63720" y="0"/>
                    </a:cubicBezTo>
                    <a:cubicBezTo>
                      <a:pt x="55429" y="0"/>
                      <a:pt x="47618" y="1322"/>
                      <a:pt x="40528" y="4206"/>
                    </a:cubicBezTo>
                    <a:cubicBezTo>
                      <a:pt x="33317" y="6970"/>
                      <a:pt x="27068" y="10936"/>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5918" y="92411"/>
                      <a:pt x="10004" y="97578"/>
                    </a:cubicBezTo>
                    <a:cubicBezTo>
                      <a:pt x="14090" y="102625"/>
                      <a:pt x="19257" y="106591"/>
                      <a:pt x="25626" y="109475"/>
                    </a:cubicBezTo>
                    <a:cubicBezTo>
                      <a:pt x="31875" y="112359"/>
                      <a:pt x="39206" y="113801"/>
                      <a:pt x="47618" y="113801"/>
                    </a:cubicBezTo>
                    <a:cubicBezTo>
                      <a:pt x="55909" y="113801"/>
                      <a:pt x="63720" y="112359"/>
                      <a:pt x="70810" y="109595"/>
                    </a:cubicBezTo>
                    <a:cubicBezTo>
                      <a:pt x="78021" y="106831"/>
                      <a:pt x="84270" y="102866"/>
                      <a:pt x="89797" y="97819"/>
                    </a:cubicBezTo>
                    <a:cubicBezTo>
                      <a:pt x="95325" y="92772"/>
                      <a:pt x="99892" y="86763"/>
                      <a:pt x="103497" y="79913"/>
                    </a:cubicBezTo>
                  </a:path>
                </a:pathLst>
              </a:custGeom>
              <a:solidFill>
                <a:schemeClr val="accent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4F7357-B44B-0BBA-8D1B-B042400F1C69}"/>
                  </a:ext>
                </a:extLst>
              </p:cNvPr>
              <p:cNvSpPr/>
              <p:nvPr/>
            </p:nvSpPr>
            <p:spPr>
              <a:xfrm>
                <a:off x="5403816" y="609550"/>
                <a:ext cx="1414291" cy="1414289"/>
              </a:xfrm>
              <a:custGeom>
                <a:avLst/>
                <a:gdLst>
                  <a:gd name="connsiteX0" fmla="*/ 708888 w 1414291"/>
                  <a:gd name="connsiteY0" fmla="*/ 2 h 1414289"/>
                  <a:gd name="connsiteX1" fmla="*/ 2 w 1414291"/>
                  <a:gd name="connsiteY1" fmla="*/ 705402 h 1414289"/>
                  <a:gd name="connsiteX2" fmla="*/ 705403 w 1414291"/>
                  <a:gd name="connsiteY2" fmla="*/ 1414287 h 1414289"/>
                  <a:gd name="connsiteX3" fmla="*/ 1414289 w 1414291"/>
                  <a:gd name="connsiteY3" fmla="*/ 708887 h 1414289"/>
                  <a:gd name="connsiteX4" fmla="*/ 708888 w 1414291"/>
                  <a:gd name="connsiteY4" fmla="*/ 2 h 1414289"/>
                  <a:gd name="connsiteX5" fmla="*/ 377698 w 1414291"/>
                  <a:gd name="connsiteY5" fmla="*/ 583429 h 1414289"/>
                  <a:gd name="connsiteX6" fmla="*/ 368926 w 1414291"/>
                  <a:gd name="connsiteY6" fmla="*/ 609386 h 1414289"/>
                  <a:gd name="connsiteX7" fmla="*/ 352823 w 1414291"/>
                  <a:gd name="connsiteY7" fmla="*/ 626090 h 1414289"/>
                  <a:gd name="connsiteX8" fmla="*/ 330832 w 1414291"/>
                  <a:gd name="connsiteY8" fmla="*/ 634862 h 1414289"/>
                  <a:gd name="connsiteX9" fmla="*/ 304514 w 1414291"/>
                  <a:gd name="connsiteY9" fmla="*/ 637386 h 1414289"/>
                  <a:gd name="connsiteX10" fmla="*/ 276034 w 1414291"/>
                  <a:gd name="connsiteY10" fmla="*/ 637386 h 1414289"/>
                  <a:gd name="connsiteX11" fmla="*/ 266420 w 1414291"/>
                  <a:gd name="connsiteY11" fmla="*/ 706123 h 1414289"/>
                  <a:gd name="connsiteX12" fmla="*/ 227485 w 1414291"/>
                  <a:gd name="connsiteY12" fmla="*/ 706123 h 1414289"/>
                  <a:gd name="connsiteX13" fmla="*/ 252601 w 1414291"/>
                  <a:gd name="connsiteY13" fmla="*/ 529473 h 1414289"/>
                  <a:gd name="connsiteX14" fmla="*/ 318214 w 1414291"/>
                  <a:gd name="connsiteY14" fmla="*/ 529473 h 1414289"/>
                  <a:gd name="connsiteX15" fmla="*/ 343810 w 1414291"/>
                  <a:gd name="connsiteY15" fmla="*/ 532237 h 1414289"/>
                  <a:gd name="connsiteX16" fmla="*/ 363879 w 1414291"/>
                  <a:gd name="connsiteY16" fmla="*/ 540889 h 1414289"/>
                  <a:gd name="connsiteX17" fmla="*/ 376016 w 1414291"/>
                  <a:gd name="connsiteY17" fmla="*/ 557352 h 1414289"/>
                  <a:gd name="connsiteX18" fmla="*/ 377698 w 1414291"/>
                  <a:gd name="connsiteY18" fmla="*/ 583429 h 1414289"/>
                  <a:gd name="connsiteX19" fmla="*/ 444874 w 1414291"/>
                  <a:gd name="connsiteY19" fmla="*/ 704561 h 1414289"/>
                  <a:gd name="connsiteX20" fmla="*/ 417355 w 1414291"/>
                  <a:gd name="connsiteY20" fmla="*/ 685935 h 1414289"/>
                  <a:gd name="connsiteX21" fmla="*/ 401732 w 1414291"/>
                  <a:gd name="connsiteY21" fmla="*/ 656613 h 1414289"/>
                  <a:gd name="connsiteX22" fmla="*/ 400050 w 1414291"/>
                  <a:gd name="connsiteY22" fmla="*/ 618158 h 1414289"/>
                  <a:gd name="connsiteX23" fmla="*/ 412788 w 1414291"/>
                  <a:gd name="connsiteY23" fmla="*/ 579824 h 1414289"/>
                  <a:gd name="connsiteX24" fmla="*/ 436822 w 1414291"/>
                  <a:gd name="connsiteY24" fmla="*/ 550623 h 1414289"/>
                  <a:gd name="connsiteX25" fmla="*/ 469629 w 1414291"/>
                  <a:gd name="connsiteY25" fmla="*/ 532117 h 1414289"/>
                  <a:gd name="connsiteX26" fmla="*/ 508804 w 1414291"/>
                  <a:gd name="connsiteY26" fmla="*/ 525747 h 1414289"/>
                  <a:gd name="connsiteX27" fmla="*/ 545937 w 1414291"/>
                  <a:gd name="connsiteY27" fmla="*/ 532357 h 1414289"/>
                  <a:gd name="connsiteX28" fmla="*/ 573336 w 1414291"/>
                  <a:gd name="connsiteY28" fmla="*/ 550983 h 1414289"/>
                  <a:gd name="connsiteX29" fmla="*/ 588958 w 1414291"/>
                  <a:gd name="connsiteY29" fmla="*/ 580305 h 1414289"/>
                  <a:gd name="connsiteX30" fmla="*/ 590640 w 1414291"/>
                  <a:gd name="connsiteY30" fmla="*/ 618759 h 1414289"/>
                  <a:gd name="connsiteX31" fmla="*/ 578023 w 1414291"/>
                  <a:gd name="connsiteY31" fmla="*/ 657094 h 1414289"/>
                  <a:gd name="connsiteX32" fmla="*/ 553988 w 1414291"/>
                  <a:gd name="connsiteY32" fmla="*/ 686295 h 1414289"/>
                  <a:gd name="connsiteX33" fmla="*/ 521182 w 1414291"/>
                  <a:gd name="connsiteY33" fmla="*/ 704801 h 1414289"/>
                  <a:gd name="connsiteX34" fmla="*/ 482126 w 1414291"/>
                  <a:gd name="connsiteY34" fmla="*/ 711170 h 1414289"/>
                  <a:gd name="connsiteX35" fmla="*/ 444874 w 1414291"/>
                  <a:gd name="connsiteY35" fmla="*/ 704561 h 1414289"/>
                  <a:gd name="connsiteX36" fmla="*/ 700116 w 1414291"/>
                  <a:gd name="connsiteY36" fmla="*/ 888782 h 1414289"/>
                  <a:gd name="connsiteX37" fmla="*/ 687498 w 1414291"/>
                  <a:gd name="connsiteY37" fmla="*/ 927116 h 1414289"/>
                  <a:gd name="connsiteX38" fmla="*/ 663464 w 1414291"/>
                  <a:gd name="connsiteY38" fmla="*/ 956318 h 1414289"/>
                  <a:gd name="connsiteX39" fmla="*/ 630657 w 1414291"/>
                  <a:gd name="connsiteY39" fmla="*/ 974824 h 1414289"/>
                  <a:gd name="connsiteX40" fmla="*/ 591602 w 1414291"/>
                  <a:gd name="connsiteY40" fmla="*/ 981193 h 1414289"/>
                  <a:gd name="connsiteX41" fmla="*/ 554349 w 1414291"/>
                  <a:gd name="connsiteY41" fmla="*/ 974584 h 1414289"/>
                  <a:gd name="connsiteX42" fmla="*/ 526830 w 1414291"/>
                  <a:gd name="connsiteY42" fmla="*/ 955957 h 1414289"/>
                  <a:gd name="connsiteX43" fmla="*/ 511208 w 1414291"/>
                  <a:gd name="connsiteY43" fmla="*/ 926636 h 1414289"/>
                  <a:gd name="connsiteX44" fmla="*/ 509525 w 1414291"/>
                  <a:gd name="connsiteY44" fmla="*/ 888181 h 1414289"/>
                  <a:gd name="connsiteX45" fmla="*/ 522263 w 1414291"/>
                  <a:gd name="connsiteY45" fmla="*/ 849847 h 1414289"/>
                  <a:gd name="connsiteX46" fmla="*/ 546298 w 1414291"/>
                  <a:gd name="connsiteY46" fmla="*/ 820645 h 1414289"/>
                  <a:gd name="connsiteX47" fmla="*/ 579104 w 1414291"/>
                  <a:gd name="connsiteY47" fmla="*/ 802139 h 1414289"/>
                  <a:gd name="connsiteX48" fmla="*/ 618280 w 1414291"/>
                  <a:gd name="connsiteY48" fmla="*/ 795770 h 1414289"/>
                  <a:gd name="connsiteX49" fmla="*/ 655412 w 1414291"/>
                  <a:gd name="connsiteY49" fmla="*/ 802380 h 1414289"/>
                  <a:gd name="connsiteX50" fmla="*/ 682811 w 1414291"/>
                  <a:gd name="connsiteY50" fmla="*/ 821006 h 1414289"/>
                  <a:gd name="connsiteX51" fmla="*/ 698433 w 1414291"/>
                  <a:gd name="connsiteY51" fmla="*/ 850328 h 1414289"/>
                  <a:gd name="connsiteX52" fmla="*/ 700116 w 1414291"/>
                  <a:gd name="connsiteY52" fmla="*/ 888782 h 1414289"/>
                  <a:gd name="connsiteX53" fmla="*/ 684494 w 1414291"/>
                  <a:gd name="connsiteY53" fmla="*/ 707085 h 1414289"/>
                  <a:gd name="connsiteX54" fmla="*/ 651086 w 1414291"/>
                  <a:gd name="connsiteY54" fmla="*/ 707085 h 1414289"/>
                  <a:gd name="connsiteX55" fmla="*/ 623807 w 1414291"/>
                  <a:gd name="connsiteY55" fmla="*/ 530314 h 1414289"/>
                  <a:gd name="connsiteX56" fmla="*/ 666228 w 1414291"/>
                  <a:gd name="connsiteY56" fmla="*/ 530314 h 1414289"/>
                  <a:gd name="connsiteX57" fmla="*/ 678125 w 1414291"/>
                  <a:gd name="connsiteY57" fmla="*/ 643635 h 1414289"/>
                  <a:gd name="connsiteX58" fmla="*/ 678605 w 1414291"/>
                  <a:gd name="connsiteY58" fmla="*/ 643635 h 1414289"/>
                  <a:gd name="connsiteX59" fmla="*/ 731721 w 1414291"/>
                  <a:gd name="connsiteY59" fmla="*/ 530554 h 1414289"/>
                  <a:gd name="connsiteX60" fmla="*/ 767892 w 1414291"/>
                  <a:gd name="connsiteY60" fmla="*/ 530554 h 1414289"/>
                  <a:gd name="connsiteX61" fmla="*/ 788081 w 1414291"/>
                  <a:gd name="connsiteY61" fmla="*/ 646879 h 1414289"/>
                  <a:gd name="connsiteX62" fmla="*/ 788561 w 1414291"/>
                  <a:gd name="connsiteY62" fmla="*/ 646879 h 1414289"/>
                  <a:gd name="connsiteX63" fmla="*/ 834707 w 1414291"/>
                  <a:gd name="connsiteY63" fmla="*/ 530795 h 1414289"/>
                  <a:gd name="connsiteX64" fmla="*/ 874123 w 1414291"/>
                  <a:gd name="connsiteY64" fmla="*/ 530795 h 1414289"/>
                  <a:gd name="connsiteX65" fmla="*/ 797334 w 1414291"/>
                  <a:gd name="connsiteY65" fmla="*/ 707325 h 1414289"/>
                  <a:gd name="connsiteX66" fmla="*/ 762725 w 1414291"/>
                  <a:gd name="connsiteY66" fmla="*/ 707325 h 1414289"/>
                  <a:gd name="connsiteX67" fmla="*/ 741094 w 1414291"/>
                  <a:gd name="connsiteY67" fmla="*/ 584991 h 1414289"/>
                  <a:gd name="connsiteX68" fmla="*/ 740613 w 1414291"/>
                  <a:gd name="connsiteY68" fmla="*/ 584991 h 1414289"/>
                  <a:gd name="connsiteX69" fmla="*/ 684494 w 1414291"/>
                  <a:gd name="connsiteY69" fmla="*/ 707085 h 1414289"/>
                  <a:gd name="connsiteX70" fmla="*/ 893951 w 1414291"/>
                  <a:gd name="connsiteY70" fmla="*/ 977588 h 1414289"/>
                  <a:gd name="connsiteX71" fmla="*/ 843119 w 1414291"/>
                  <a:gd name="connsiteY71" fmla="*/ 977588 h 1414289"/>
                  <a:gd name="connsiteX72" fmla="*/ 783875 w 1414291"/>
                  <a:gd name="connsiteY72" fmla="*/ 851649 h 1414289"/>
                  <a:gd name="connsiteX73" fmla="*/ 783394 w 1414291"/>
                  <a:gd name="connsiteY73" fmla="*/ 851649 h 1414289"/>
                  <a:gd name="connsiteX74" fmla="*/ 765609 w 1414291"/>
                  <a:gd name="connsiteY74" fmla="*/ 977348 h 1414289"/>
                  <a:gd name="connsiteX75" fmla="*/ 726674 w 1414291"/>
                  <a:gd name="connsiteY75" fmla="*/ 977348 h 1414289"/>
                  <a:gd name="connsiteX76" fmla="*/ 751789 w 1414291"/>
                  <a:gd name="connsiteY76" fmla="*/ 800697 h 1414289"/>
                  <a:gd name="connsiteX77" fmla="*/ 804664 w 1414291"/>
                  <a:gd name="connsiteY77" fmla="*/ 800697 h 1414289"/>
                  <a:gd name="connsiteX78" fmla="*/ 862226 w 1414291"/>
                  <a:gd name="connsiteY78" fmla="*/ 923752 h 1414289"/>
                  <a:gd name="connsiteX79" fmla="*/ 862707 w 1414291"/>
                  <a:gd name="connsiteY79" fmla="*/ 923752 h 1414289"/>
                  <a:gd name="connsiteX80" fmla="*/ 880251 w 1414291"/>
                  <a:gd name="connsiteY80" fmla="*/ 801058 h 1414289"/>
                  <a:gd name="connsiteX81" fmla="*/ 919187 w 1414291"/>
                  <a:gd name="connsiteY81" fmla="*/ 801058 h 1414289"/>
                  <a:gd name="connsiteX82" fmla="*/ 894071 w 1414291"/>
                  <a:gd name="connsiteY82" fmla="*/ 977708 h 1414289"/>
                  <a:gd name="connsiteX83" fmla="*/ 1020611 w 1414291"/>
                  <a:gd name="connsiteY83" fmla="*/ 567326 h 1414289"/>
                  <a:gd name="connsiteX84" fmla="*/ 939496 w 1414291"/>
                  <a:gd name="connsiteY84" fmla="*/ 567086 h 1414289"/>
                  <a:gd name="connsiteX85" fmla="*/ 934689 w 1414291"/>
                  <a:gd name="connsiteY85" fmla="*/ 600013 h 1414289"/>
                  <a:gd name="connsiteX86" fmla="*/ 1011237 w 1414291"/>
                  <a:gd name="connsiteY86" fmla="*/ 600253 h 1414289"/>
                  <a:gd name="connsiteX87" fmla="*/ 1006190 w 1414291"/>
                  <a:gd name="connsiteY87" fmla="*/ 636184 h 1414289"/>
                  <a:gd name="connsiteX88" fmla="*/ 929642 w 1414291"/>
                  <a:gd name="connsiteY88" fmla="*/ 635944 h 1414289"/>
                  <a:gd name="connsiteX89" fmla="*/ 924594 w 1414291"/>
                  <a:gd name="connsiteY89" fmla="*/ 671875 h 1414289"/>
                  <a:gd name="connsiteX90" fmla="*/ 1010156 w 1414291"/>
                  <a:gd name="connsiteY90" fmla="*/ 672115 h 1414289"/>
                  <a:gd name="connsiteX91" fmla="*/ 1005109 w 1414291"/>
                  <a:gd name="connsiteY91" fmla="*/ 708046 h 1414289"/>
                  <a:gd name="connsiteX92" fmla="*/ 880612 w 1414291"/>
                  <a:gd name="connsiteY92" fmla="*/ 707685 h 1414289"/>
                  <a:gd name="connsiteX93" fmla="*/ 905728 w 1414291"/>
                  <a:gd name="connsiteY93" fmla="*/ 531155 h 1414289"/>
                  <a:gd name="connsiteX94" fmla="*/ 1025778 w 1414291"/>
                  <a:gd name="connsiteY94" fmla="*/ 531395 h 1414289"/>
                  <a:gd name="connsiteX95" fmla="*/ 1020731 w 1414291"/>
                  <a:gd name="connsiteY95" fmla="*/ 567326 h 1414289"/>
                  <a:gd name="connsiteX96" fmla="*/ 1201107 w 1414291"/>
                  <a:gd name="connsiteY96" fmla="*/ 585472 h 1414289"/>
                  <a:gd name="connsiteX97" fmla="*/ 1186807 w 1414291"/>
                  <a:gd name="connsiteY97" fmla="*/ 617197 h 1414289"/>
                  <a:gd name="connsiteX98" fmla="*/ 1156043 w 1414291"/>
                  <a:gd name="connsiteY98" fmla="*/ 633660 h 1414289"/>
                  <a:gd name="connsiteX99" fmla="*/ 1190291 w 1414291"/>
                  <a:gd name="connsiteY99" fmla="*/ 708286 h 1414289"/>
                  <a:gd name="connsiteX100" fmla="*/ 1143665 w 1414291"/>
                  <a:gd name="connsiteY100" fmla="*/ 708286 h 1414289"/>
                  <a:gd name="connsiteX101" fmla="*/ 1116627 w 1414291"/>
                  <a:gd name="connsiteY101" fmla="*/ 637506 h 1414289"/>
                  <a:gd name="connsiteX102" fmla="*/ 1097400 w 1414291"/>
                  <a:gd name="connsiteY102" fmla="*/ 637506 h 1414289"/>
                  <a:gd name="connsiteX103" fmla="*/ 1087546 w 1414291"/>
                  <a:gd name="connsiteY103" fmla="*/ 708046 h 1414289"/>
                  <a:gd name="connsiteX104" fmla="*/ 1048610 w 1414291"/>
                  <a:gd name="connsiteY104" fmla="*/ 708046 h 1414289"/>
                  <a:gd name="connsiteX105" fmla="*/ 1073726 w 1414291"/>
                  <a:gd name="connsiteY105" fmla="*/ 531395 h 1414289"/>
                  <a:gd name="connsiteX106" fmla="*/ 1142103 w 1414291"/>
                  <a:gd name="connsiteY106" fmla="*/ 531395 h 1414289"/>
                  <a:gd name="connsiteX107" fmla="*/ 1167339 w 1414291"/>
                  <a:gd name="connsiteY107" fmla="*/ 534280 h 1414289"/>
                  <a:gd name="connsiteX108" fmla="*/ 1187287 w 1414291"/>
                  <a:gd name="connsiteY108" fmla="*/ 543052 h 1414289"/>
                  <a:gd name="connsiteX109" fmla="*/ 1199424 w 1414291"/>
                  <a:gd name="connsiteY109" fmla="*/ 559515 h 1414289"/>
                  <a:gd name="connsiteX110" fmla="*/ 1201107 w 1414291"/>
                  <a:gd name="connsiteY110" fmla="*/ 585352 h 141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14291" h="1414289">
                    <a:moveTo>
                      <a:pt x="708888" y="2"/>
                    </a:moveTo>
                    <a:cubicBezTo>
                      <a:pt x="318334" y="-959"/>
                      <a:pt x="964" y="314849"/>
                      <a:pt x="2" y="705402"/>
                    </a:cubicBezTo>
                    <a:cubicBezTo>
                      <a:pt x="-959" y="1095956"/>
                      <a:pt x="314849" y="1413326"/>
                      <a:pt x="705403" y="1414287"/>
                    </a:cubicBezTo>
                    <a:cubicBezTo>
                      <a:pt x="1095958" y="1415248"/>
                      <a:pt x="1413328" y="1099441"/>
                      <a:pt x="1414289" y="708887"/>
                    </a:cubicBezTo>
                    <a:cubicBezTo>
                      <a:pt x="1415251" y="318333"/>
                      <a:pt x="1099443" y="964"/>
                      <a:pt x="708888" y="2"/>
                    </a:cubicBezTo>
                    <a:moveTo>
                      <a:pt x="377698" y="583429"/>
                    </a:moveTo>
                    <a:cubicBezTo>
                      <a:pt x="376136" y="593764"/>
                      <a:pt x="373252" y="602416"/>
                      <a:pt x="368926" y="609386"/>
                    </a:cubicBezTo>
                    <a:cubicBezTo>
                      <a:pt x="364600" y="616356"/>
                      <a:pt x="359192" y="621884"/>
                      <a:pt x="352823" y="626090"/>
                    </a:cubicBezTo>
                    <a:cubicBezTo>
                      <a:pt x="346454" y="630296"/>
                      <a:pt x="339123" y="633180"/>
                      <a:pt x="330832" y="634862"/>
                    </a:cubicBezTo>
                    <a:cubicBezTo>
                      <a:pt x="322660" y="636545"/>
                      <a:pt x="313888" y="637386"/>
                      <a:pt x="304514" y="637386"/>
                    </a:cubicBezTo>
                    <a:lnTo>
                      <a:pt x="276034" y="637386"/>
                    </a:lnTo>
                    <a:cubicBezTo>
                      <a:pt x="276034" y="637386"/>
                      <a:pt x="266420" y="706123"/>
                      <a:pt x="266420" y="706123"/>
                    </a:cubicBezTo>
                    <a:lnTo>
                      <a:pt x="227485" y="706123"/>
                    </a:lnTo>
                    <a:cubicBezTo>
                      <a:pt x="227485" y="706123"/>
                      <a:pt x="252601" y="529473"/>
                      <a:pt x="252601" y="529473"/>
                    </a:cubicBezTo>
                    <a:lnTo>
                      <a:pt x="318214" y="529473"/>
                    </a:lnTo>
                    <a:cubicBezTo>
                      <a:pt x="327347" y="529713"/>
                      <a:pt x="335879" y="530554"/>
                      <a:pt x="343810" y="532237"/>
                    </a:cubicBezTo>
                    <a:cubicBezTo>
                      <a:pt x="351741" y="533919"/>
                      <a:pt x="358351" y="536803"/>
                      <a:pt x="363879" y="540889"/>
                    </a:cubicBezTo>
                    <a:cubicBezTo>
                      <a:pt x="369406" y="544975"/>
                      <a:pt x="373372" y="550503"/>
                      <a:pt x="376016" y="557352"/>
                    </a:cubicBezTo>
                    <a:cubicBezTo>
                      <a:pt x="378660" y="564322"/>
                      <a:pt x="379260" y="572974"/>
                      <a:pt x="377698" y="583429"/>
                    </a:cubicBezTo>
                    <a:moveTo>
                      <a:pt x="444874" y="704561"/>
                    </a:moveTo>
                    <a:cubicBezTo>
                      <a:pt x="433818" y="700235"/>
                      <a:pt x="424685" y="693986"/>
                      <a:pt x="417355" y="685935"/>
                    </a:cubicBezTo>
                    <a:cubicBezTo>
                      <a:pt x="410024" y="677883"/>
                      <a:pt x="404857" y="668029"/>
                      <a:pt x="401732" y="656613"/>
                    </a:cubicBezTo>
                    <a:cubicBezTo>
                      <a:pt x="398608" y="645077"/>
                      <a:pt x="398007" y="632339"/>
                      <a:pt x="400050" y="618158"/>
                    </a:cubicBezTo>
                    <a:cubicBezTo>
                      <a:pt x="402093" y="604099"/>
                      <a:pt x="406299" y="591240"/>
                      <a:pt x="412788" y="579824"/>
                    </a:cubicBezTo>
                    <a:cubicBezTo>
                      <a:pt x="419277" y="568408"/>
                      <a:pt x="427208" y="558674"/>
                      <a:pt x="436822" y="550623"/>
                    </a:cubicBezTo>
                    <a:cubicBezTo>
                      <a:pt x="446436" y="542571"/>
                      <a:pt x="457371" y="536443"/>
                      <a:pt x="469629" y="532117"/>
                    </a:cubicBezTo>
                    <a:cubicBezTo>
                      <a:pt x="482006" y="527790"/>
                      <a:pt x="494985" y="525627"/>
                      <a:pt x="508804" y="525747"/>
                    </a:cubicBezTo>
                    <a:cubicBezTo>
                      <a:pt x="522624" y="525747"/>
                      <a:pt x="535001" y="528031"/>
                      <a:pt x="545937" y="532357"/>
                    </a:cubicBezTo>
                    <a:cubicBezTo>
                      <a:pt x="556873" y="536683"/>
                      <a:pt x="566005" y="542932"/>
                      <a:pt x="573336" y="550983"/>
                    </a:cubicBezTo>
                    <a:cubicBezTo>
                      <a:pt x="580666" y="559035"/>
                      <a:pt x="585834" y="568889"/>
                      <a:pt x="588958" y="580305"/>
                    </a:cubicBezTo>
                    <a:cubicBezTo>
                      <a:pt x="592082" y="591721"/>
                      <a:pt x="592683" y="604579"/>
                      <a:pt x="590640" y="618759"/>
                    </a:cubicBezTo>
                    <a:cubicBezTo>
                      <a:pt x="588597" y="632939"/>
                      <a:pt x="584392" y="645677"/>
                      <a:pt x="578023" y="657094"/>
                    </a:cubicBezTo>
                    <a:cubicBezTo>
                      <a:pt x="571654" y="668510"/>
                      <a:pt x="563722" y="678364"/>
                      <a:pt x="553988" y="686295"/>
                    </a:cubicBezTo>
                    <a:cubicBezTo>
                      <a:pt x="544375" y="694347"/>
                      <a:pt x="533319" y="700475"/>
                      <a:pt x="521182" y="704801"/>
                    </a:cubicBezTo>
                    <a:cubicBezTo>
                      <a:pt x="508924" y="709127"/>
                      <a:pt x="495946" y="711170"/>
                      <a:pt x="482126" y="711170"/>
                    </a:cubicBezTo>
                    <a:cubicBezTo>
                      <a:pt x="468307" y="711170"/>
                      <a:pt x="455929" y="709007"/>
                      <a:pt x="444874" y="704561"/>
                    </a:cubicBezTo>
                    <a:moveTo>
                      <a:pt x="700116" y="888782"/>
                    </a:moveTo>
                    <a:cubicBezTo>
                      <a:pt x="698073" y="902962"/>
                      <a:pt x="693867" y="915700"/>
                      <a:pt x="687498" y="927116"/>
                    </a:cubicBezTo>
                    <a:cubicBezTo>
                      <a:pt x="681129" y="938533"/>
                      <a:pt x="673198" y="948387"/>
                      <a:pt x="663464" y="956318"/>
                    </a:cubicBezTo>
                    <a:cubicBezTo>
                      <a:pt x="653850" y="964369"/>
                      <a:pt x="642915" y="970498"/>
                      <a:pt x="630657" y="974824"/>
                    </a:cubicBezTo>
                    <a:cubicBezTo>
                      <a:pt x="618400" y="979150"/>
                      <a:pt x="605421" y="981313"/>
                      <a:pt x="591602" y="981193"/>
                    </a:cubicBezTo>
                    <a:cubicBezTo>
                      <a:pt x="577782" y="981193"/>
                      <a:pt x="565405" y="979030"/>
                      <a:pt x="554349" y="974584"/>
                    </a:cubicBezTo>
                    <a:cubicBezTo>
                      <a:pt x="543293" y="970258"/>
                      <a:pt x="534160" y="964009"/>
                      <a:pt x="526830" y="955957"/>
                    </a:cubicBezTo>
                    <a:cubicBezTo>
                      <a:pt x="519499" y="947906"/>
                      <a:pt x="514332" y="938052"/>
                      <a:pt x="511208" y="926636"/>
                    </a:cubicBezTo>
                    <a:cubicBezTo>
                      <a:pt x="508083" y="915220"/>
                      <a:pt x="507482" y="902361"/>
                      <a:pt x="509525" y="888181"/>
                    </a:cubicBezTo>
                    <a:cubicBezTo>
                      <a:pt x="511568" y="874001"/>
                      <a:pt x="515774" y="861263"/>
                      <a:pt x="522263" y="849847"/>
                    </a:cubicBezTo>
                    <a:cubicBezTo>
                      <a:pt x="528753" y="838431"/>
                      <a:pt x="536684" y="828697"/>
                      <a:pt x="546298" y="820645"/>
                    </a:cubicBezTo>
                    <a:cubicBezTo>
                      <a:pt x="555911" y="812594"/>
                      <a:pt x="566847" y="806465"/>
                      <a:pt x="579104" y="802139"/>
                    </a:cubicBezTo>
                    <a:cubicBezTo>
                      <a:pt x="591361" y="797813"/>
                      <a:pt x="604460" y="795770"/>
                      <a:pt x="618280" y="795770"/>
                    </a:cubicBezTo>
                    <a:cubicBezTo>
                      <a:pt x="632099" y="795770"/>
                      <a:pt x="644477" y="797933"/>
                      <a:pt x="655412" y="802380"/>
                    </a:cubicBezTo>
                    <a:cubicBezTo>
                      <a:pt x="666348" y="806706"/>
                      <a:pt x="675481" y="812955"/>
                      <a:pt x="682811" y="821006"/>
                    </a:cubicBezTo>
                    <a:cubicBezTo>
                      <a:pt x="690142" y="829057"/>
                      <a:pt x="695309" y="838911"/>
                      <a:pt x="698433" y="850328"/>
                    </a:cubicBezTo>
                    <a:cubicBezTo>
                      <a:pt x="701558" y="861864"/>
                      <a:pt x="702159" y="874602"/>
                      <a:pt x="700116" y="888782"/>
                    </a:cubicBezTo>
                    <a:moveTo>
                      <a:pt x="684494" y="707085"/>
                    </a:moveTo>
                    <a:lnTo>
                      <a:pt x="651086" y="707085"/>
                    </a:lnTo>
                    <a:cubicBezTo>
                      <a:pt x="651086" y="707085"/>
                      <a:pt x="623807" y="530314"/>
                      <a:pt x="623807" y="530314"/>
                    </a:cubicBezTo>
                    <a:lnTo>
                      <a:pt x="666228" y="530314"/>
                    </a:lnTo>
                    <a:cubicBezTo>
                      <a:pt x="666228" y="530314"/>
                      <a:pt x="678125" y="643635"/>
                      <a:pt x="678125" y="643635"/>
                    </a:cubicBezTo>
                    <a:lnTo>
                      <a:pt x="678605" y="643635"/>
                    </a:lnTo>
                    <a:lnTo>
                      <a:pt x="731721" y="530554"/>
                    </a:lnTo>
                    <a:lnTo>
                      <a:pt x="767892" y="530554"/>
                    </a:lnTo>
                    <a:cubicBezTo>
                      <a:pt x="767892" y="530554"/>
                      <a:pt x="788081" y="646879"/>
                      <a:pt x="788081" y="646879"/>
                    </a:cubicBezTo>
                    <a:lnTo>
                      <a:pt x="788561" y="646879"/>
                    </a:lnTo>
                    <a:lnTo>
                      <a:pt x="834707" y="530795"/>
                    </a:lnTo>
                    <a:lnTo>
                      <a:pt x="874123" y="530795"/>
                    </a:lnTo>
                    <a:cubicBezTo>
                      <a:pt x="874123" y="530795"/>
                      <a:pt x="797334" y="707325"/>
                      <a:pt x="797334" y="707325"/>
                    </a:cubicBezTo>
                    <a:lnTo>
                      <a:pt x="762725" y="707325"/>
                    </a:lnTo>
                    <a:cubicBezTo>
                      <a:pt x="762725" y="707325"/>
                      <a:pt x="741094" y="584991"/>
                      <a:pt x="741094" y="584991"/>
                    </a:cubicBezTo>
                    <a:lnTo>
                      <a:pt x="740613" y="584991"/>
                    </a:lnTo>
                    <a:lnTo>
                      <a:pt x="684494" y="707085"/>
                    </a:lnTo>
                    <a:close/>
                    <a:moveTo>
                      <a:pt x="893951" y="977588"/>
                    </a:moveTo>
                    <a:lnTo>
                      <a:pt x="843119" y="977588"/>
                    </a:lnTo>
                    <a:cubicBezTo>
                      <a:pt x="843119" y="977588"/>
                      <a:pt x="783875" y="851649"/>
                      <a:pt x="783875" y="851649"/>
                    </a:cubicBezTo>
                    <a:lnTo>
                      <a:pt x="783394" y="851649"/>
                    </a:lnTo>
                    <a:lnTo>
                      <a:pt x="765609" y="977348"/>
                    </a:lnTo>
                    <a:lnTo>
                      <a:pt x="726674" y="977348"/>
                    </a:lnTo>
                    <a:cubicBezTo>
                      <a:pt x="726674" y="977348"/>
                      <a:pt x="751789" y="800697"/>
                      <a:pt x="751789" y="800697"/>
                    </a:cubicBezTo>
                    <a:lnTo>
                      <a:pt x="804664" y="800697"/>
                    </a:lnTo>
                    <a:cubicBezTo>
                      <a:pt x="804664" y="800697"/>
                      <a:pt x="862226" y="923752"/>
                      <a:pt x="862226" y="923752"/>
                    </a:cubicBezTo>
                    <a:lnTo>
                      <a:pt x="862707" y="923752"/>
                    </a:lnTo>
                    <a:lnTo>
                      <a:pt x="880251" y="801058"/>
                    </a:lnTo>
                    <a:lnTo>
                      <a:pt x="919187" y="801058"/>
                    </a:lnTo>
                    <a:cubicBezTo>
                      <a:pt x="919187" y="801058"/>
                      <a:pt x="894071" y="977708"/>
                      <a:pt x="894071" y="977708"/>
                    </a:cubicBezTo>
                    <a:close/>
                    <a:moveTo>
                      <a:pt x="1020611" y="567326"/>
                    </a:moveTo>
                    <a:lnTo>
                      <a:pt x="939496" y="567086"/>
                    </a:lnTo>
                    <a:lnTo>
                      <a:pt x="934689" y="600013"/>
                    </a:lnTo>
                    <a:lnTo>
                      <a:pt x="1011237" y="600253"/>
                    </a:lnTo>
                    <a:lnTo>
                      <a:pt x="1006190" y="636184"/>
                    </a:lnTo>
                    <a:lnTo>
                      <a:pt x="929642" y="635944"/>
                    </a:lnTo>
                    <a:lnTo>
                      <a:pt x="924594" y="671875"/>
                    </a:lnTo>
                    <a:lnTo>
                      <a:pt x="1010156" y="672115"/>
                    </a:lnTo>
                    <a:lnTo>
                      <a:pt x="1005109" y="708046"/>
                    </a:lnTo>
                    <a:lnTo>
                      <a:pt x="880612" y="707685"/>
                    </a:lnTo>
                    <a:lnTo>
                      <a:pt x="905728" y="531155"/>
                    </a:lnTo>
                    <a:lnTo>
                      <a:pt x="1025778" y="531395"/>
                    </a:lnTo>
                    <a:lnTo>
                      <a:pt x="1020731" y="567326"/>
                    </a:lnTo>
                    <a:close/>
                    <a:moveTo>
                      <a:pt x="1201107" y="585472"/>
                    </a:moveTo>
                    <a:cubicBezTo>
                      <a:pt x="1199184" y="597970"/>
                      <a:pt x="1194497" y="608545"/>
                      <a:pt x="1186807" y="617197"/>
                    </a:cubicBezTo>
                    <a:cubicBezTo>
                      <a:pt x="1179116" y="625849"/>
                      <a:pt x="1168901" y="631377"/>
                      <a:pt x="1156043" y="633660"/>
                    </a:cubicBezTo>
                    <a:lnTo>
                      <a:pt x="1190291" y="708286"/>
                    </a:lnTo>
                    <a:lnTo>
                      <a:pt x="1143665" y="708286"/>
                    </a:lnTo>
                    <a:cubicBezTo>
                      <a:pt x="1143665" y="708286"/>
                      <a:pt x="1116627" y="637506"/>
                      <a:pt x="1116627" y="637506"/>
                    </a:cubicBezTo>
                    <a:lnTo>
                      <a:pt x="1097400" y="637506"/>
                    </a:lnTo>
                    <a:cubicBezTo>
                      <a:pt x="1097400" y="637506"/>
                      <a:pt x="1087546" y="708046"/>
                      <a:pt x="1087546" y="708046"/>
                    </a:cubicBezTo>
                    <a:lnTo>
                      <a:pt x="1048610" y="708046"/>
                    </a:lnTo>
                    <a:cubicBezTo>
                      <a:pt x="1048610" y="708046"/>
                      <a:pt x="1073726" y="531395"/>
                      <a:pt x="1073726" y="531395"/>
                    </a:cubicBezTo>
                    <a:lnTo>
                      <a:pt x="1142103" y="531395"/>
                    </a:lnTo>
                    <a:cubicBezTo>
                      <a:pt x="1151116" y="531636"/>
                      <a:pt x="1159528" y="532477"/>
                      <a:pt x="1167339" y="534280"/>
                    </a:cubicBezTo>
                    <a:cubicBezTo>
                      <a:pt x="1175150" y="536082"/>
                      <a:pt x="1181759" y="538966"/>
                      <a:pt x="1187287" y="543052"/>
                    </a:cubicBezTo>
                    <a:cubicBezTo>
                      <a:pt x="1192815" y="547138"/>
                      <a:pt x="1196781" y="552666"/>
                      <a:pt x="1199424" y="559515"/>
                    </a:cubicBezTo>
                    <a:cubicBezTo>
                      <a:pt x="1202068" y="566485"/>
                      <a:pt x="1202669" y="575017"/>
                      <a:pt x="1201107" y="585352"/>
                    </a:cubicBezTo>
                  </a:path>
                </a:pathLst>
              </a:custGeom>
              <a:solidFill>
                <a:schemeClr val="accent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0859635-B4B9-2E53-AC0D-2D1F0DA40975}"/>
                  </a:ext>
                </a:extLst>
              </p:cNvPr>
              <p:cNvSpPr/>
              <p:nvPr/>
            </p:nvSpPr>
            <p:spPr>
              <a:xfrm>
                <a:off x="5684656" y="1172069"/>
                <a:ext cx="56660" cy="41819"/>
              </a:xfrm>
              <a:custGeom>
                <a:avLst/>
                <a:gdLst>
                  <a:gd name="connsiteX0" fmla="*/ 47708 w 56660"/>
                  <a:gd name="connsiteY0" fmla="*/ 3485 h 41819"/>
                  <a:gd name="connsiteX1" fmla="*/ 37253 w 56660"/>
                  <a:gd name="connsiteY1" fmla="*/ 601 h 41819"/>
                  <a:gd name="connsiteX2" fmla="*/ 25837 w 56660"/>
                  <a:gd name="connsiteY2" fmla="*/ 0 h 41819"/>
                  <a:gd name="connsiteX3" fmla="*/ 5888 w 56660"/>
                  <a:gd name="connsiteY3" fmla="*/ 0 h 41819"/>
                  <a:gd name="connsiteX4" fmla="*/ 0 w 56660"/>
                  <a:gd name="connsiteY4" fmla="*/ 41819 h 41819"/>
                  <a:gd name="connsiteX5" fmla="*/ 25957 w 56660"/>
                  <a:gd name="connsiteY5" fmla="*/ 41819 h 41819"/>
                  <a:gd name="connsiteX6" fmla="*/ 36171 w 56660"/>
                  <a:gd name="connsiteY6" fmla="*/ 40858 h 41819"/>
                  <a:gd name="connsiteX7" fmla="*/ 45424 w 56660"/>
                  <a:gd name="connsiteY7" fmla="*/ 37493 h 41819"/>
                  <a:gd name="connsiteX8" fmla="*/ 52635 w 56660"/>
                  <a:gd name="connsiteY8" fmla="*/ 31004 h 41819"/>
                  <a:gd name="connsiteX9" fmla="*/ 56360 w 56660"/>
                  <a:gd name="connsiteY9" fmla="*/ 20669 h 41819"/>
                  <a:gd name="connsiteX10" fmla="*/ 54798 w 56660"/>
                  <a:gd name="connsiteY10" fmla="*/ 9854 h 41819"/>
                  <a:gd name="connsiteX11" fmla="*/ 47588 w 56660"/>
                  <a:gd name="connsiteY11" fmla="*/ 3485 h 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60" h="41819">
                    <a:moveTo>
                      <a:pt x="47708" y="3485"/>
                    </a:moveTo>
                    <a:cubicBezTo>
                      <a:pt x="44583" y="2043"/>
                      <a:pt x="41098" y="1082"/>
                      <a:pt x="37253" y="601"/>
                    </a:cubicBezTo>
                    <a:cubicBezTo>
                      <a:pt x="33287" y="120"/>
                      <a:pt x="29562" y="0"/>
                      <a:pt x="25837" y="0"/>
                    </a:cubicBezTo>
                    <a:lnTo>
                      <a:pt x="5888" y="0"/>
                    </a:lnTo>
                    <a:cubicBezTo>
                      <a:pt x="5888" y="0"/>
                      <a:pt x="0" y="41819"/>
                      <a:pt x="0" y="41819"/>
                    </a:cubicBezTo>
                    <a:lnTo>
                      <a:pt x="25957" y="41819"/>
                    </a:lnTo>
                    <a:cubicBezTo>
                      <a:pt x="29442" y="41819"/>
                      <a:pt x="32807" y="41579"/>
                      <a:pt x="36171" y="40858"/>
                    </a:cubicBezTo>
                    <a:cubicBezTo>
                      <a:pt x="39536" y="40257"/>
                      <a:pt x="42540" y="39055"/>
                      <a:pt x="45424" y="37493"/>
                    </a:cubicBezTo>
                    <a:cubicBezTo>
                      <a:pt x="48309" y="35931"/>
                      <a:pt x="50712" y="33768"/>
                      <a:pt x="52635" y="31004"/>
                    </a:cubicBezTo>
                    <a:cubicBezTo>
                      <a:pt x="54678" y="28240"/>
                      <a:pt x="55879" y="24875"/>
                      <a:pt x="56360" y="20669"/>
                    </a:cubicBezTo>
                    <a:cubicBezTo>
                      <a:pt x="57081" y="16223"/>
                      <a:pt x="56480" y="12498"/>
                      <a:pt x="54798" y="9854"/>
                    </a:cubicBezTo>
                    <a:cubicBezTo>
                      <a:pt x="52995" y="7090"/>
                      <a:pt x="50592" y="4927"/>
                      <a:pt x="47588" y="3485"/>
                    </a:cubicBezTo>
                  </a:path>
                </a:pathLst>
              </a:custGeom>
              <a:solidFill>
                <a:schemeClr val="accent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8182115-BF72-135F-240E-880CE5D978D9}"/>
                  </a:ext>
                </a:extLst>
              </p:cNvPr>
              <p:cNvSpPr/>
              <p:nvPr/>
            </p:nvSpPr>
            <p:spPr>
              <a:xfrm>
                <a:off x="5952967" y="1441251"/>
                <a:ext cx="111226" cy="113801"/>
              </a:xfrm>
              <a:custGeom>
                <a:avLst/>
                <a:gdLst>
                  <a:gd name="connsiteX0" fmla="*/ 101454 w 111226"/>
                  <a:gd name="connsiteY0" fmla="*/ 16223 h 113801"/>
                  <a:gd name="connsiteX1" fmla="*/ 85712 w 111226"/>
                  <a:gd name="connsiteY1" fmla="*/ 4326 h 113801"/>
                  <a:gd name="connsiteX2" fmla="*/ 63720 w 111226"/>
                  <a:gd name="connsiteY2" fmla="*/ 0 h 113801"/>
                  <a:gd name="connsiteX3" fmla="*/ 40528 w 111226"/>
                  <a:gd name="connsiteY3" fmla="*/ 4206 h 113801"/>
                  <a:gd name="connsiteX4" fmla="*/ 21541 w 111226"/>
                  <a:gd name="connsiteY4" fmla="*/ 15983 h 113801"/>
                  <a:gd name="connsiteX5" fmla="*/ 7961 w 111226"/>
                  <a:gd name="connsiteY5" fmla="*/ 34008 h 113801"/>
                  <a:gd name="connsiteX6" fmla="*/ 751 w 111226"/>
                  <a:gd name="connsiteY6" fmla="*/ 56720 h 113801"/>
                  <a:gd name="connsiteX7" fmla="*/ 1472 w 111226"/>
                  <a:gd name="connsiteY7" fmla="*/ 79553 h 113801"/>
                  <a:gd name="connsiteX8" fmla="*/ 10004 w 111226"/>
                  <a:gd name="connsiteY8" fmla="*/ 97578 h 113801"/>
                  <a:gd name="connsiteX9" fmla="*/ 25506 w 111226"/>
                  <a:gd name="connsiteY9" fmla="*/ 109475 h 113801"/>
                  <a:gd name="connsiteX10" fmla="*/ 47497 w 111226"/>
                  <a:gd name="connsiteY10" fmla="*/ 113801 h 113801"/>
                  <a:gd name="connsiteX11" fmla="*/ 70690 w 111226"/>
                  <a:gd name="connsiteY11" fmla="*/ 109595 h 113801"/>
                  <a:gd name="connsiteX12" fmla="*/ 89677 w 111226"/>
                  <a:gd name="connsiteY12" fmla="*/ 97819 h 113801"/>
                  <a:gd name="connsiteX13" fmla="*/ 103257 w 111226"/>
                  <a:gd name="connsiteY13" fmla="*/ 79913 h 113801"/>
                  <a:gd name="connsiteX14" fmla="*/ 110467 w 111226"/>
                  <a:gd name="connsiteY14" fmla="*/ 57081 h 113801"/>
                  <a:gd name="connsiteX15" fmla="*/ 109866 w 111226"/>
                  <a:gd name="connsiteY15" fmla="*/ 34369 h 113801"/>
                  <a:gd name="connsiteX16" fmla="*/ 101334 w 111226"/>
                  <a:gd name="connsiteY16" fmla="*/ 16223 h 1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226" h="113801">
                    <a:moveTo>
                      <a:pt x="101454" y="16223"/>
                    </a:moveTo>
                    <a:cubicBezTo>
                      <a:pt x="97248" y="11176"/>
                      <a:pt x="92081" y="7210"/>
                      <a:pt x="85712" y="4326"/>
                    </a:cubicBezTo>
                    <a:cubicBezTo>
                      <a:pt x="79463" y="1442"/>
                      <a:pt x="72132" y="0"/>
                      <a:pt x="63720" y="0"/>
                    </a:cubicBezTo>
                    <a:cubicBezTo>
                      <a:pt x="55429" y="0"/>
                      <a:pt x="47618" y="1322"/>
                      <a:pt x="40528" y="4206"/>
                    </a:cubicBezTo>
                    <a:cubicBezTo>
                      <a:pt x="33317" y="7090"/>
                      <a:pt x="27068" y="10935"/>
                      <a:pt x="21541" y="15983"/>
                    </a:cubicBezTo>
                    <a:cubicBezTo>
                      <a:pt x="16013" y="21030"/>
                      <a:pt x="11446" y="27038"/>
                      <a:pt x="7961" y="34008"/>
                    </a:cubicBezTo>
                    <a:cubicBezTo>
                      <a:pt x="4356" y="40978"/>
                      <a:pt x="1953" y="48549"/>
                      <a:pt x="751" y="56720"/>
                    </a:cubicBezTo>
                    <a:cubicBezTo>
                      <a:pt x="-451" y="65012"/>
                      <a:pt x="-210" y="72703"/>
                      <a:pt x="1472" y="79553"/>
                    </a:cubicBezTo>
                    <a:cubicBezTo>
                      <a:pt x="3154" y="86523"/>
                      <a:pt x="6039" y="92411"/>
                      <a:pt x="10004" y="97578"/>
                    </a:cubicBezTo>
                    <a:cubicBezTo>
                      <a:pt x="14090" y="102625"/>
                      <a:pt x="19257" y="106591"/>
                      <a:pt x="25506" y="109475"/>
                    </a:cubicBezTo>
                    <a:cubicBezTo>
                      <a:pt x="31755" y="112359"/>
                      <a:pt x="39085" y="113681"/>
                      <a:pt x="47497" y="113801"/>
                    </a:cubicBezTo>
                    <a:cubicBezTo>
                      <a:pt x="55789" y="113801"/>
                      <a:pt x="63600" y="112479"/>
                      <a:pt x="70690" y="109595"/>
                    </a:cubicBezTo>
                    <a:cubicBezTo>
                      <a:pt x="77901" y="106831"/>
                      <a:pt x="84149" y="102866"/>
                      <a:pt x="89677" y="97819"/>
                    </a:cubicBezTo>
                    <a:cubicBezTo>
                      <a:pt x="95205" y="92771"/>
                      <a:pt x="99651" y="86763"/>
                      <a:pt x="103257" y="79913"/>
                    </a:cubicBezTo>
                    <a:cubicBezTo>
                      <a:pt x="106862" y="73064"/>
                      <a:pt x="109265" y="65373"/>
                      <a:pt x="110467" y="57081"/>
                    </a:cubicBezTo>
                    <a:cubicBezTo>
                      <a:pt x="111668" y="48909"/>
                      <a:pt x="111428" y="41339"/>
                      <a:pt x="109866" y="34369"/>
                    </a:cubicBezTo>
                    <a:cubicBezTo>
                      <a:pt x="108304" y="27399"/>
                      <a:pt x="105420" y="21390"/>
                      <a:pt x="101334" y="16223"/>
                    </a:cubicBezTo>
                  </a:path>
                </a:pathLst>
              </a:custGeom>
              <a:solidFill>
                <a:schemeClr val="accent1"/>
              </a:solid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362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hank you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63C18-3C82-517D-8EC6-E2F437B8B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95" b="32512"/>
          <a:stretch/>
        </p:blipFill>
        <p:spPr>
          <a:xfrm>
            <a:off x="1523" y="0"/>
            <a:ext cx="12188954" cy="6858000"/>
          </a:xfrm>
          <a:prstGeom prst="rect">
            <a:avLst/>
          </a:prstGeom>
        </p:spPr>
      </p:pic>
      <p:pic>
        <p:nvPicPr>
          <p:cNvPr id="41" name="Picture 40" descr="A building with lights on&#10;&#10;Description automatically generated">
            <a:extLst>
              <a:ext uri="{FF2B5EF4-FFF2-40B4-BE49-F238E27FC236}">
                <a16:creationId xmlns:a16="http://schemas.microsoft.com/office/drawing/2014/main" id="{0333D358-5453-D57A-B3CC-7C5B357BB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3206" t="39564" r="6073" b="85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D6266A5-810C-55BD-67C8-26C3EA490575}"/>
              </a:ext>
            </a:extLst>
          </p:cNvPr>
          <p:cNvSpPr/>
          <p:nvPr userDrawn="1"/>
        </p:nvSpPr>
        <p:spPr>
          <a:xfrm>
            <a:off x="0" y="0"/>
            <a:ext cx="12192001" cy="6858000"/>
          </a:xfrm>
          <a:prstGeom prst="rect">
            <a:avLst/>
          </a:prstGeom>
          <a:gradFill flip="none" rotWithShape="1">
            <a:gsLst>
              <a:gs pos="56000">
                <a:srgbClr val="13233B">
                  <a:alpha val="0"/>
                </a:srgbClr>
              </a:gs>
              <a:gs pos="0">
                <a:srgbClr val="0E1624"/>
              </a:gs>
              <a:gs pos="44000">
                <a:srgbClr val="0E1624">
                  <a:alpha val="8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010C5D0F-20BE-8647-114D-88A30B8DB56F}"/>
              </a:ext>
            </a:extLst>
          </p:cNvPr>
          <p:cNvSpPr>
            <a:spLocks noGrp="1"/>
          </p:cNvSpPr>
          <p:nvPr>
            <p:ph type="ctrTitle" hasCustomPrompt="1"/>
          </p:nvPr>
        </p:nvSpPr>
        <p:spPr>
          <a:xfrm>
            <a:off x="8229601" y="2510805"/>
            <a:ext cx="3354323" cy="1515095"/>
          </a:xfrm>
          <a:prstGeom prst="rect">
            <a:avLst/>
          </a:prstGeom>
        </p:spPr>
        <p:txBody>
          <a:bodyPr lIns="0" tIns="0" rIns="0" bIns="0" anchor="b" anchorCtr="0">
            <a:spAutoFit/>
          </a:bodyPr>
          <a:lstStyle>
            <a:lvl1pPr algn="r">
              <a:lnSpc>
                <a:spcPct val="82143"/>
              </a:lnSpc>
              <a:defRPr sz="6000" b="1" cap="all" baseline="0">
                <a:solidFill>
                  <a:schemeClr val="accent3"/>
                </a:solidFill>
                <a:latin typeface="+mj-lt"/>
              </a:defRPr>
            </a:lvl1pPr>
          </a:lstStyle>
          <a:p>
            <a:r>
              <a:rPr lang="en-US" dirty="0"/>
              <a:t>Thank you</a:t>
            </a:r>
          </a:p>
        </p:txBody>
      </p:sp>
      <p:sp>
        <p:nvSpPr>
          <p:cNvPr id="52" name="Subtitle 2">
            <a:extLst>
              <a:ext uri="{FF2B5EF4-FFF2-40B4-BE49-F238E27FC236}">
                <a16:creationId xmlns:a16="http://schemas.microsoft.com/office/drawing/2014/main" id="{DD85F1B4-EBBF-3D57-64C4-971012B7D5D9}"/>
              </a:ext>
            </a:extLst>
          </p:cNvPr>
          <p:cNvSpPr>
            <a:spLocks noGrp="1"/>
          </p:cNvSpPr>
          <p:nvPr>
            <p:ph type="subTitle" idx="1" hasCustomPrompt="1"/>
          </p:nvPr>
        </p:nvSpPr>
        <p:spPr>
          <a:xfrm>
            <a:off x="8229601" y="4091176"/>
            <a:ext cx="3354323" cy="290483"/>
          </a:xfrm>
          <a:prstGeom prst="rect">
            <a:avLst/>
          </a:prstGeom>
        </p:spPr>
        <p:txBody>
          <a:bodyPr lIns="0" tIns="0" rIns="0" bIns="0">
            <a:noAutofit/>
          </a:bodyPr>
          <a:lstStyle>
            <a:lvl1pPr marL="0" indent="0" algn="r">
              <a:lnSpc>
                <a:spcPct val="100000"/>
              </a:lnSpc>
              <a:spcBef>
                <a:spcPts val="0"/>
              </a:spcBef>
              <a:buNone/>
              <a:defRPr sz="2000">
                <a:solidFill>
                  <a:schemeClr val="accent3"/>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pic>
        <p:nvPicPr>
          <p:cNvPr id="53" name="Graphic 52">
            <a:extLst>
              <a:ext uri="{FF2B5EF4-FFF2-40B4-BE49-F238E27FC236}">
                <a16:creationId xmlns:a16="http://schemas.microsoft.com/office/drawing/2014/main" id="{6946BAB7-A638-E37C-8D3E-F0BEBCFAB6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9741" y="5996017"/>
            <a:ext cx="2803502" cy="290483"/>
          </a:xfrm>
          <a:prstGeom prst="rect">
            <a:avLst/>
          </a:prstGeom>
        </p:spPr>
      </p:pic>
      <p:cxnSp>
        <p:nvCxnSpPr>
          <p:cNvPr id="56" name="Straight Connector 55">
            <a:extLst>
              <a:ext uri="{FF2B5EF4-FFF2-40B4-BE49-F238E27FC236}">
                <a16:creationId xmlns:a16="http://schemas.microsoft.com/office/drawing/2014/main" id="{D662BBAB-8116-705E-17DF-811454F861CD}"/>
              </a:ext>
            </a:extLst>
          </p:cNvPr>
          <p:cNvCxnSpPr>
            <a:cxnSpLocks/>
          </p:cNvCxnSpPr>
          <p:nvPr userDrawn="1"/>
        </p:nvCxnSpPr>
        <p:spPr>
          <a:xfrm>
            <a:off x="11887200" y="2317750"/>
            <a:ext cx="0" cy="22225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63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890810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38930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73818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37594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A747D-F39E-C44C-B787-479AC100999F}" type="datetimeFigureOut">
              <a:rPr lang="en-US" smtClean="0"/>
              <a:t>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CC837FB-84A3-A34E-9D8E-36A9CE264177}" type="slidenum">
              <a:rPr lang="en-US" smtClean="0"/>
              <a:t>‹#›</a:t>
            </a:fld>
            <a:endParaRPr lang="en-US"/>
          </a:p>
        </p:txBody>
      </p:sp>
    </p:spTree>
    <p:extLst>
      <p:ext uri="{BB962C8B-B14F-4D97-AF65-F5344CB8AC3E}">
        <p14:creationId xmlns:p14="http://schemas.microsoft.com/office/powerpoint/2010/main" val="147820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2.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2846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403-79FE-DD43-FAB7-8915B8CABBC0}"/>
              </a:ext>
            </a:extLst>
          </p:cNvPr>
          <p:cNvSpPr/>
          <p:nvPr userDrawn="1"/>
        </p:nvSpPr>
        <p:spPr>
          <a:xfrm>
            <a:off x="0" y="0"/>
            <a:ext cx="12192000" cy="435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799" y="571408"/>
            <a:ext cx="11582401" cy="792843"/>
          </a:xfrm>
          <a:prstGeom prst="rect">
            <a:avLst/>
          </a:prstGeom>
        </p:spPr>
        <p:txBody>
          <a:bodyPr vert="horz" lIns="0" tIns="0" rIns="0" bIns="0" rtlCol="0" anchor="ctr" anchorCtr="0">
            <a:noAutofit/>
          </a:bodyPr>
          <a:lstStyle/>
          <a:p>
            <a:r>
              <a:rPr lang="en-US" dirty="0"/>
              <a:t>Click to edit master title style</a:t>
            </a:r>
          </a:p>
        </p:txBody>
      </p:sp>
      <p:sp>
        <p:nvSpPr>
          <p:cNvPr id="14" name="TextBox 13"/>
          <p:cNvSpPr txBox="1"/>
          <p:nvPr userDrawn="1"/>
        </p:nvSpPr>
        <p:spPr>
          <a:xfrm>
            <a:off x="11644313" y="151856"/>
            <a:ext cx="242884" cy="131717"/>
          </a:xfrm>
          <a:prstGeom prst="rect">
            <a:avLst/>
          </a:prstGeom>
          <a:noFill/>
        </p:spPr>
        <p:txBody>
          <a:bodyPr wrap="square" lIns="0" tIns="0" rIns="0" bIns="0" rtlCol="0" anchor="ctr" anchorCtr="0">
            <a:noAutofit/>
          </a:bodyPr>
          <a:lstStyle/>
          <a:p>
            <a:pPr algn="l"/>
            <a:fld id="{996B5273-46EB-4870-A6B0-6E7F43CBD6D0}" type="slidenum">
              <a:rPr lang="en-US" sz="900" smtClean="0">
                <a:solidFill>
                  <a:schemeClr val="bg1"/>
                </a:solidFill>
              </a:rPr>
              <a:pPr algn="l"/>
              <a:t>‹#›</a:t>
            </a:fld>
            <a:endParaRPr lang="en-US" sz="1350" dirty="0">
              <a:solidFill>
                <a:schemeClr val="bg1"/>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500230"/>
            <a:ext cx="11582398" cy="467124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9067798" y="151856"/>
            <a:ext cx="2228850" cy="131717"/>
          </a:xfrm>
          <a:prstGeom prst="rect">
            <a:avLst/>
          </a:prstGeom>
          <a:noFill/>
        </p:spPr>
        <p:txBody>
          <a:bodyPr wrap="square" lIns="0" tIns="0" rIns="0" bIns="0" rtlCol="0" anchor="ctr" anchorCtr="0">
            <a:noAutofit/>
          </a:bodyPr>
          <a:lstStyle/>
          <a:p>
            <a:pPr algn="r"/>
            <a:r>
              <a:rPr lang="en-US" sz="900" dirty="0">
                <a:solidFill>
                  <a:schemeClr val="bg1"/>
                </a:solidFill>
              </a:rPr>
              <a:t>© 2023 University of New Haven</a:t>
            </a:r>
            <a:endParaRPr lang="en-US" sz="1350" dirty="0">
              <a:solidFill>
                <a:schemeClr val="bg1"/>
              </a:solidFill>
            </a:endParaRP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6308906"/>
            <a:ext cx="11582408" cy="365125"/>
          </a:xfrm>
          <a:prstGeom prst="rect">
            <a:avLst/>
          </a:prstGeom>
        </p:spPr>
        <p:txBody>
          <a:bodyPr vert="horz" lIns="0" tIns="0" rIns="0" bIns="0" rtlCol="0" anchor="b"/>
          <a:lstStyle>
            <a:lvl1pPr algn="l">
              <a:defRPr sz="1000">
                <a:solidFill>
                  <a:schemeClr val="tx2">
                    <a:lumMod val="60000"/>
                    <a:lumOff val="40000"/>
                  </a:schemeClr>
                </a:solidFill>
              </a:defRPr>
            </a:lvl1pPr>
          </a:lstStyle>
          <a:p>
            <a:endParaRPr lang="en-US" dirty="0"/>
          </a:p>
        </p:txBody>
      </p:sp>
      <p:cxnSp>
        <p:nvCxnSpPr>
          <p:cNvPr id="9" name="Straight Connector 8">
            <a:extLst>
              <a:ext uri="{FF2B5EF4-FFF2-40B4-BE49-F238E27FC236}">
                <a16:creationId xmlns:a16="http://schemas.microsoft.com/office/drawing/2014/main" id="{619084C8-1AB5-B107-4378-C85ADBC224B1}"/>
              </a:ext>
            </a:extLst>
          </p:cNvPr>
          <p:cNvCxnSpPr>
            <a:cxnSpLocks/>
          </p:cNvCxnSpPr>
          <p:nvPr userDrawn="1"/>
        </p:nvCxnSpPr>
        <p:spPr>
          <a:xfrm>
            <a:off x="11470480" y="106589"/>
            <a:ext cx="0" cy="22225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D6BA487-D633-9C5E-66F4-2F0916D6667D}"/>
              </a:ext>
            </a:extLst>
          </p:cNvPr>
          <p:cNvSpPr/>
          <p:nvPr userDrawn="1"/>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800B5E69-236B-444E-8375-3A1543FB0D64}"/>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304801" y="125602"/>
            <a:ext cx="1777991" cy="184225"/>
          </a:xfrm>
          <a:prstGeom prst="rect">
            <a:avLst/>
          </a:prstGeom>
        </p:spPr>
      </p:pic>
    </p:spTree>
    <p:extLst>
      <p:ext uri="{BB962C8B-B14F-4D97-AF65-F5344CB8AC3E}">
        <p14:creationId xmlns:p14="http://schemas.microsoft.com/office/powerpoint/2010/main" val="35815662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Lst>
  <p:hf sldNum="0" hdr="0" ftr="0" dt="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960">
          <p15:clr>
            <a:srgbClr val="F26B43"/>
          </p15:clr>
        </p15:guide>
        <p15:guide id="7" orient="horz" pos="4200">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hyperlink" Target="https://www.newhaven.edu/admissions/international/immigration-services/opt-stem-information.php" TargetMode="Externa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newhaven.edu/uisportal" TargetMode="External"/><Relationship Id="rId2" Type="http://schemas.openxmlformats.org/officeDocument/2006/relationships/hyperlink" Target="mailto:uis@newhaven.edu"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http://www.uscis.gov/i-765"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hyperlink" Target="https://www.uscis.gov/i-765" TargetMode="Externa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442515"/>
            <a:ext cx="7825947" cy="620644"/>
          </a:xfrm>
        </p:spPr>
        <p:txBody>
          <a:bodyPr/>
          <a:lstStyle/>
          <a:p>
            <a:r>
              <a:rPr lang="en-US" sz="3200" dirty="0"/>
              <a:t>Optional Practical training</a:t>
            </a:r>
          </a:p>
        </p:txBody>
      </p:sp>
      <p:sp>
        <p:nvSpPr>
          <p:cNvPr id="3" name="Subtitle 2"/>
          <p:cNvSpPr>
            <a:spLocks noGrp="1"/>
          </p:cNvSpPr>
          <p:nvPr>
            <p:ph type="subTitle" idx="1"/>
          </p:nvPr>
        </p:nvSpPr>
        <p:spPr/>
        <p:txBody>
          <a:bodyPr/>
          <a:lstStyle/>
          <a:p>
            <a:r>
              <a:rPr lang="en-US" dirty="0"/>
              <a:t>Kathy Kautz de Arango|  March 1, 2024</a:t>
            </a:r>
          </a:p>
        </p:txBody>
      </p:sp>
    </p:spTree>
    <p:extLst>
      <p:ext uri="{BB962C8B-B14F-4D97-AF65-F5344CB8AC3E}">
        <p14:creationId xmlns:p14="http://schemas.microsoft.com/office/powerpoint/2010/main" val="3630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C182F-ABDB-4E04-D1A1-311CFF19E2C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C931C1-4DE4-9581-78C3-1513C4F371E1}"/>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BE74052F-1928-2ADB-18BA-24832F06DBA2}"/>
              </a:ext>
            </a:extLst>
          </p:cNvPr>
          <p:cNvSpPr>
            <a:spLocks noGrp="1"/>
          </p:cNvSpPr>
          <p:nvPr>
            <p:ph sz="quarter" idx="12"/>
          </p:nvPr>
        </p:nvSpPr>
        <p:spPr>
          <a:xfrm>
            <a:off x="838199" y="1210962"/>
            <a:ext cx="5822093" cy="5109155"/>
          </a:xfrm>
        </p:spPr>
        <p:txBody>
          <a:bodyPr vert="horz" lIns="91440" tIns="45720" rIns="91440" bIns="45720" rtlCol="0">
            <a:normAutofit fontScale="92500"/>
          </a:bodyPr>
          <a:lstStyle/>
          <a:p>
            <a:pPr>
              <a:lnSpc>
                <a:spcPct val="90000"/>
              </a:lnSpc>
              <a:spcBef>
                <a:spcPts val="0"/>
              </a:spcBef>
              <a:spcAft>
                <a:spcPts val="600"/>
              </a:spcAft>
              <a:tabLst>
                <a:tab pos="228600" algn="l"/>
              </a:tabLst>
            </a:pPr>
            <a:r>
              <a:rPr lang="en-US" sz="1400" b="1" dirty="0">
                <a:solidFill>
                  <a:schemeClr val="accent4"/>
                </a:solidFill>
              </a:rPr>
              <a:t>INFORMATION ABOUT YOU </a:t>
            </a:r>
            <a:r>
              <a:rPr lang="en-US" sz="1400" dirty="0">
                <a:solidFill>
                  <a:schemeClr val="accent4"/>
                </a:solidFill>
              </a:rPr>
              <a:t>(continued)</a:t>
            </a:r>
          </a:p>
          <a:p>
            <a:pPr>
              <a:lnSpc>
                <a:spcPct val="90000"/>
              </a:lnSpc>
              <a:spcBef>
                <a:spcPts val="0"/>
              </a:spcBef>
              <a:spcAft>
                <a:spcPts val="600"/>
              </a:spcAft>
              <a:tabLst>
                <a:tab pos="228600" algn="l"/>
              </a:tabLst>
            </a:pPr>
            <a:endParaRPr lang="en-US" sz="1400" dirty="0">
              <a:solidFill>
                <a:schemeClr val="accent4"/>
              </a:solidFill>
            </a:endParaRP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Enter your U.S. Mailing Address for the application and EAD card</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You should plan to live there 3-5 months into the future</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If you prefer to use a friend’s address, write their name in question 5.a. Also use 5.a. if someone else’s name appears on your mailbox.</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Answer if the mailing address is the same as your physical address.</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If your physical address is different than your mailing address, fill in the physical address field.</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You probably don’t have an A-number. If you filed for OPT at a previous degree level, you may already have a USCIS online account number(and should be using the same account for this application).</a:t>
            </a:r>
          </a:p>
          <a:p>
            <a:pPr marL="342900" indent="-228600">
              <a:lnSpc>
                <a:spcPct val="90000"/>
              </a:lnSpc>
              <a:spcBef>
                <a:spcPts val="0"/>
              </a:spcBef>
              <a:spcAft>
                <a:spcPts val="600"/>
              </a:spcAft>
              <a:buFont typeface="Arial" panose="020B0604020202020204" pitchFamily="34" charset="0"/>
              <a:buChar char="•"/>
              <a:tabLst>
                <a:tab pos="228600" algn="l"/>
              </a:tabLst>
            </a:pPr>
            <a:r>
              <a:rPr lang="en-US" sz="1800" dirty="0">
                <a:solidFill>
                  <a:schemeClr val="tx1"/>
                </a:solidFill>
              </a:rPr>
              <a:t>Answer your gender and marital status.</a:t>
            </a:r>
          </a:p>
          <a:p>
            <a:pPr marL="228600" indent="-228600">
              <a:lnSpc>
                <a:spcPct val="90000"/>
              </a:lnSpc>
              <a:spcAft>
                <a:spcPts val="1600"/>
              </a:spcAft>
              <a:buFont typeface="Arial" panose="020B0604020202020204" pitchFamily="34" charset="0"/>
              <a:buChar char="•"/>
              <a:tabLst>
                <a:tab pos="228600" algn="l"/>
              </a:tabLst>
            </a:pPr>
            <a:endParaRPr lang="en-US" sz="1700" dirty="0">
              <a:solidFill>
                <a:schemeClr val="tx1"/>
              </a:solidFill>
            </a:endParaRPr>
          </a:p>
        </p:txBody>
      </p:sp>
      <p:pic>
        <p:nvPicPr>
          <p:cNvPr id="8" name="Picture 7" descr="A close-up of a form&#10;&#10;Description automatically generated">
            <a:extLst>
              <a:ext uri="{FF2B5EF4-FFF2-40B4-BE49-F238E27FC236}">
                <a16:creationId xmlns:a16="http://schemas.microsoft.com/office/drawing/2014/main" id="{F099BA1A-3125-D6D2-9019-D0F8EA33C188}"/>
              </a:ext>
            </a:extLst>
          </p:cNvPr>
          <p:cNvPicPr>
            <a:picLocks noChangeAspect="1"/>
          </p:cNvPicPr>
          <p:nvPr/>
        </p:nvPicPr>
        <p:blipFill>
          <a:blip r:embed="rId2"/>
          <a:stretch>
            <a:fillRect/>
          </a:stretch>
        </p:blipFill>
        <p:spPr>
          <a:xfrm>
            <a:off x="7534774" y="425202"/>
            <a:ext cx="3184025" cy="6007595"/>
          </a:xfrm>
          <a:prstGeom prst="rect">
            <a:avLst/>
          </a:prstGeom>
          <a:ln>
            <a:solidFill>
              <a:srgbClr val="005B97"/>
            </a:solidFill>
          </a:ln>
        </p:spPr>
      </p:pic>
    </p:spTree>
    <p:extLst>
      <p:ext uri="{BB962C8B-B14F-4D97-AF65-F5344CB8AC3E}">
        <p14:creationId xmlns:p14="http://schemas.microsoft.com/office/powerpoint/2010/main" val="216303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C05BCC-97DA-3F0E-5736-F1CC4E85B6E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FE2E32B-C1C4-11A0-F3A3-70BE07BBF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A43A87-6061-55C6-048D-C2CA002E72EB}"/>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1F59D985-6A09-43BD-769A-7170E9E2BAAF}"/>
              </a:ext>
            </a:extLst>
          </p:cNvPr>
          <p:cNvSpPr>
            <a:spLocks noGrp="1"/>
          </p:cNvSpPr>
          <p:nvPr>
            <p:ph sz="quarter" idx="12"/>
          </p:nvPr>
        </p:nvSpPr>
        <p:spPr>
          <a:xfrm>
            <a:off x="838199" y="1210962"/>
            <a:ext cx="5822093" cy="4908945"/>
          </a:xfrm>
        </p:spPr>
        <p:txBody>
          <a:bodyPr vert="horz" lIns="91440" tIns="45720" rIns="91440" bIns="45720" rtlCol="0">
            <a:normAutofit/>
          </a:bodyPr>
          <a:lstStyle/>
          <a:p>
            <a:pPr>
              <a:lnSpc>
                <a:spcPct val="90000"/>
              </a:lnSpc>
              <a:spcBef>
                <a:spcPts val="0"/>
              </a:spcBef>
              <a:spcAft>
                <a:spcPts val="600"/>
              </a:spcAft>
              <a:tabLst>
                <a:tab pos="228600" algn="l"/>
              </a:tabLst>
            </a:pPr>
            <a:r>
              <a:rPr lang="en-US" sz="1400" b="1" dirty="0">
                <a:solidFill>
                  <a:schemeClr val="accent4"/>
                </a:solidFill>
              </a:rPr>
              <a:t>INFORMATION ABOUT YOU </a:t>
            </a:r>
            <a:r>
              <a:rPr lang="en-US" sz="1400" dirty="0">
                <a:solidFill>
                  <a:schemeClr val="accent4"/>
                </a:solidFill>
              </a:rPr>
              <a:t>(continued)</a:t>
            </a:r>
          </a:p>
          <a:p>
            <a:pPr>
              <a:lnSpc>
                <a:spcPct val="90000"/>
              </a:lnSpc>
              <a:spcBef>
                <a:spcPts val="0"/>
              </a:spcBef>
              <a:spcAft>
                <a:spcPts val="600"/>
              </a:spcAft>
              <a:tabLst>
                <a:tab pos="228600" algn="l"/>
              </a:tabLst>
            </a:pPr>
            <a:endParaRPr lang="en-US" sz="1400" dirty="0">
              <a:solidFill>
                <a:schemeClr val="accent4"/>
              </a:solidFill>
            </a:endParaRPr>
          </a:p>
          <a:p>
            <a:pPr marL="228600" indent="-228600">
              <a:lnSpc>
                <a:spcPct val="90000"/>
              </a:lnSpc>
              <a:spcBef>
                <a:spcPts val="0"/>
              </a:spcBef>
              <a:spcAft>
                <a:spcPts val="600"/>
              </a:spcAft>
              <a:buFont typeface="Arial" panose="020B0604020202020204" pitchFamily="34" charset="0"/>
              <a:buChar char="•"/>
              <a:tabLst>
                <a:tab pos="228600" algn="l"/>
              </a:tabLst>
            </a:pPr>
            <a:r>
              <a:rPr lang="en-US" sz="1800" dirty="0">
                <a:solidFill>
                  <a:srgbClr val="004785"/>
                </a:solidFill>
              </a:rPr>
              <a:t>Answer if you have previously filed an I-765 application. If you answer yes, you will be asked to upload a scan of your previous EAD card.</a:t>
            </a:r>
          </a:p>
          <a:p>
            <a:pPr marL="228600" indent="-228600">
              <a:lnSpc>
                <a:spcPct val="90000"/>
              </a:lnSpc>
              <a:spcBef>
                <a:spcPts val="0"/>
              </a:spcBef>
              <a:spcAft>
                <a:spcPts val="600"/>
              </a:spcAft>
              <a:buFont typeface="Arial" panose="020B0604020202020204" pitchFamily="34" charset="0"/>
              <a:buChar char="•"/>
              <a:tabLst>
                <a:tab pos="228600" algn="l"/>
              </a:tabLst>
            </a:pPr>
            <a:r>
              <a:rPr lang="en-US" sz="1800" dirty="0">
                <a:solidFill>
                  <a:srgbClr val="004785"/>
                </a:solidFill>
              </a:rPr>
              <a:t>Answer yes or no if you have a Social Security Number (SSN). If you already have one, fill in the number.</a:t>
            </a:r>
          </a:p>
          <a:p>
            <a:pPr marL="228600" indent="-228600">
              <a:lnSpc>
                <a:spcPct val="90000"/>
              </a:lnSpc>
              <a:spcBef>
                <a:spcPts val="0"/>
              </a:spcBef>
              <a:spcAft>
                <a:spcPts val="600"/>
              </a:spcAft>
              <a:buFont typeface="Arial" panose="020B0604020202020204" pitchFamily="34" charset="0"/>
              <a:buChar char="•"/>
              <a:tabLst>
                <a:tab pos="228600" algn="l"/>
              </a:tabLst>
            </a:pPr>
            <a:r>
              <a:rPr lang="en-US" sz="1800" dirty="0">
                <a:solidFill>
                  <a:srgbClr val="004785"/>
                </a:solidFill>
              </a:rPr>
              <a:t>If you don’t yet have an SSN, you will apply for one concurrently with the I-765 by using this form. Check, yes, you want SSA to issue the SSN to you.</a:t>
            </a:r>
          </a:p>
          <a:p>
            <a:pPr marL="228600" indent="-228600">
              <a:lnSpc>
                <a:spcPct val="90000"/>
              </a:lnSpc>
              <a:spcBef>
                <a:spcPts val="0"/>
              </a:spcBef>
              <a:spcAft>
                <a:spcPts val="600"/>
              </a:spcAft>
              <a:buFont typeface="Arial" panose="020B0604020202020204" pitchFamily="34" charset="0"/>
              <a:buChar char="•"/>
              <a:tabLst>
                <a:tab pos="228600" algn="l"/>
              </a:tabLst>
            </a:pPr>
            <a:r>
              <a:rPr lang="en-US" sz="1800" dirty="0">
                <a:solidFill>
                  <a:srgbClr val="004785"/>
                </a:solidFill>
              </a:rPr>
              <a:t>The SSN application requires your parents’ names. This is just a formality.</a:t>
            </a:r>
          </a:p>
          <a:p>
            <a:pPr marL="228600" indent="-228600">
              <a:lnSpc>
                <a:spcPct val="90000"/>
              </a:lnSpc>
              <a:spcAft>
                <a:spcPts val="1600"/>
              </a:spcAft>
              <a:buFont typeface="Arial" panose="020B0604020202020204" pitchFamily="34" charset="0"/>
              <a:buChar char="•"/>
              <a:tabLst>
                <a:tab pos="228600" algn="l"/>
              </a:tabLst>
            </a:pPr>
            <a:endParaRPr lang="en-US" sz="1700" dirty="0">
              <a:solidFill>
                <a:schemeClr val="tx1"/>
              </a:solidFill>
            </a:endParaRPr>
          </a:p>
        </p:txBody>
      </p:sp>
      <p:pic>
        <p:nvPicPr>
          <p:cNvPr id="5" name="Picture 4">
            <a:extLst>
              <a:ext uri="{FF2B5EF4-FFF2-40B4-BE49-F238E27FC236}">
                <a16:creationId xmlns:a16="http://schemas.microsoft.com/office/drawing/2014/main" id="{20F6C1E7-43C0-9C62-CAD0-01CDF48C472F}"/>
              </a:ext>
            </a:extLst>
          </p:cNvPr>
          <p:cNvPicPr>
            <a:picLocks noChangeAspect="1"/>
          </p:cNvPicPr>
          <p:nvPr/>
        </p:nvPicPr>
        <p:blipFill>
          <a:blip r:embed="rId2"/>
          <a:stretch>
            <a:fillRect/>
          </a:stretch>
        </p:blipFill>
        <p:spPr>
          <a:xfrm>
            <a:off x="7264399" y="427038"/>
            <a:ext cx="3469823" cy="1075284"/>
          </a:xfrm>
          <a:prstGeom prst="rect">
            <a:avLst/>
          </a:prstGeom>
          <a:ln>
            <a:solidFill>
              <a:srgbClr val="005B97"/>
            </a:solidFill>
          </a:ln>
        </p:spPr>
      </p:pic>
      <p:pic>
        <p:nvPicPr>
          <p:cNvPr id="6" name="Picture 5" descr="A form with text and numbers&#10;&#10;Description automatically generated">
            <a:extLst>
              <a:ext uri="{FF2B5EF4-FFF2-40B4-BE49-F238E27FC236}">
                <a16:creationId xmlns:a16="http://schemas.microsoft.com/office/drawing/2014/main" id="{E3612444-4270-2C60-5B3D-B2F9AB06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1716790"/>
            <a:ext cx="3038023" cy="4714174"/>
          </a:xfrm>
          <a:prstGeom prst="rect">
            <a:avLst/>
          </a:prstGeom>
          <a:ln>
            <a:solidFill>
              <a:srgbClr val="005B97"/>
            </a:solidFill>
          </a:ln>
        </p:spPr>
      </p:pic>
    </p:spTree>
    <p:extLst>
      <p:ext uri="{BB962C8B-B14F-4D97-AF65-F5344CB8AC3E}">
        <p14:creationId xmlns:p14="http://schemas.microsoft.com/office/powerpoint/2010/main" val="246788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7B373-B772-7CA3-47F6-D7C5F74F282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E93DA2E-1C39-5576-B690-E8205B9E14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DB8A275-ABD8-3904-B3A0-57613C5F8FB2}"/>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5A33FFF5-4772-E5D9-32C0-88419F443F9A}"/>
              </a:ext>
            </a:extLst>
          </p:cNvPr>
          <p:cNvSpPr>
            <a:spLocks noGrp="1"/>
          </p:cNvSpPr>
          <p:nvPr>
            <p:ph sz="quarter" idx="12"/>
          </p:nvPr>
        </p:nvSpPr>
        <p:spPr>
          <a:xfrm>
            <a:off x="838199" y="1748845"/>
            <a:ext cx="5822093" cy="4371062"/>
          </a:xfrm>
        </p:spPr>
        <p:txBody>
          <a:bodyPr vert="horz" lIns="91440" tIns="45720" rIns="91440" bIns="45720" rtlCol="0">
            <a:normAutofit/>
          </a:bodyPr>
          <a:lstStyle/>
          <a:p>
            <a:pPr>
              <a:lnSpc>
                <a:spcPct val="90000"/>
              </a:lnSpc>
              <a:spcBef>
                <a:spcPts val="0"/>
              </a:spcBef>
              <a:spcAft>
                <a:spcPts val="600"/>
              </a:spcAft>
              <a:tabLst>
                <a:tab pos="228600" algn="l"/>
              </a:tabLst>
            </a:pPr>
            <a:r>
              <a:rPr lang="en-US" sz="1400" b="1" dirty="0">
                <a:solidFill>
                  <a:schemeClr val="accent4"/>
                </a:solidFill>
              </a:rPr>
              <a:t>INFORMATION ABOUT YOU </a:t>
            </a:r>
            <a:r>
              <a:rPr lang="en-US" sz="1400" dirty="0">
                <a:solidFill>
                  <a:schemeClr val="accent4"/>
                </a:solidFill>
              </a:rPr>
              <a:t>(continued)</a:t>
            </a:r>
          </a:p>
          <a:p>
            <a:pPr>
              <a:lnSpc>
                <a:spcPct val="90000"/>
              </a:lnSpc>
              <a:spcBef>
                <a:spcPts val="0"/>
              </a:spcBef>
              <a:spcAft>
                <a:spcPts val="600"/>
              </a:spcAft>
              <a:tabLst>
                <a:tab pos="228600" algn="l"/>
              </a:tabLst>
            </a:pPr>
            <a:endParaRPr lang="en-US" sz="1400" dirty="0">
              <a:solidFill>
                <a:schemeClr val="accent4"/>
              </a:solidFill>
            </a:endParaRPr>
          </a:p>
          <a:p>
            <a:pPr marL="228600" indent="-228600">
              <a:lnSpc>
                <a:spcPct val="90000"/>
              </a:lnSpc>
              <a:spcBef>
                <a:spcPts val="0"/>
              </a:spcBef>
              <a:spcAft>
                <a:spcPts val="600"/>
              </a:spcAft>
              <a:buFont typeface="Arial" panose="020B0604020202020204" pitchFamily="34" charset="0"/>
              <a:buChar char="•"/>
              <a:tabLst>
                <a:tab pos="228600" algn="l"/>
              </a:tabLst>
            </a:pPr>
            <a:r>
              <a:rPr lang="en-US" sz="1700" dirty="0">
                <a:solidFill>
                  <a:schemeClr val="tx1"/>
                </a:solidFill>
              </a:rPr>
              <a:t>List all countries of which you are a citizen.</a:t>
            </a:r>
          </a:p>
          <a:p>
            <a:pPr marL="228600" indent="-228600">
              <a:lnSpc>
                <a:spcPct val="90000"/>
              </a:lnSpc>
              <a:spcBef>
                <a:spcPts val="0"/>
              </a:spcBef>
              <a:spcAft>
                <a:spcPts val="600"/>
              </a:spcAft>
              <a:buFont typeface="Arial" panose="020B0604020202020204" pitchFamily="34" charset="0"/>
              <a:buChar char="•"/>
              <a:tabLst>
                <a:tab pos="228600" algn="l"/>
              </a:tabLst>
            </a:pPr>
            <a:r>
              <a:rPr lang="en-US" sz="1700" dirty="0">
                <a:solidFill>
                  <a:schemeClr val="tx1"/>
                </a:solidFill>
              </a:rPr>
              <a:t>List your place of birth, including city/town, state/province, and country of birth.</a:t>
            </a:r>
          </a:p>
          <a:p>
            <a:pPr marL="228600" indent="-228600">
              <a:lnSpc>
                <a:spcPct val="90000"/>
              </a:lnSpc>
              <a:spcBef>
                <a:spcPts val="0"/>
              </a:spcBef>
              <a:spcAft>
                <a:spcPts val="600"/>
              </a:spcAft>
              <a:buFont typeface="Arial" panose="020B0604020202020204" pitchFamily="34" charset="0"/>
              <a:buChar char="•"/>
              <a:tabLst>
                <a:tab pos="228600" algn="l"/>
              </a:tabLst>
            </a:pPr>
            <a:r>
              <a:rPr lang="en-US" sz="1700" dirty="0">
                <a:solidFill>
                  <a:schemeClr val="tx1"/>
                </a:solidFill>
              </a:rPr>
              <a:t>Provide your date of birth as per your passport.</a:t>
            </a:r>
          </a:p>
        </p:txBody>
      </p:sp>
      <p:pic>
        <p:nvPicPr>
          <p:cNvPr id="3" name="Picture 2" descr="A screenshot of a survey&#10;&#10;Description automatically generated">
            <a:extLst>
              <a:ext uri="{FF2B5EF4-FFF2-40B4-BE49-F238E27FC236}">
                <a16:creationId xmlns:a16="http://schemas.microsoft.com/office/drawing/2014/main" id="{868E6B72-1721-49E5-B5B6-8B1E1C11A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767" y="746605"/>
            <a:ext cx="3657849" cy="2275995"/>
          </a:xfrm>
          <a:prstGeom prst="rect">
            <a:avLst/>
          </a:prstGeom>
          <a:ln>
            <a:solidFill>
              <a:srgbClr val="005B97"/>
            </a:solidFill>
          </a:ln>
        </p:spPr>
      </p:pic>
      <p:pic>
        <p:nvPicPr>
          <p:cNvPr id="7" name="Picture 6" descr="A screenshot of a computer&#10;&#10;Description automatically generated">
            <a:extLst>
              <a:ext uri="{FF2B5EF4-FFF2-40B4-BE49-F238E27FC236}">
                <a16:creationId xmlns:a16="http://schemas.microsoft.com/office/drawing/2014/main" id="{094A55C1-231B-104B-0B72-49FD65316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767" y="3022599"/>
            <a:ext cx="3657849" cy="3007229"/>
          </a:xfrm>
          <a:prstGeom prst="rect">
            <a:avLst/>
          </a:prstGeom>
          <a:ln>
            <a:solidFill>
              <a:srgbClr val="005B97"/>
            </a:solidFill>
          </a:ln>
        </p:spPr>
      </p:pic>
    </p:spTree>
    <p:extLst>
      <p:ext uri="{BB962C8B-B14F-4D97-AF65-F5344CB8AC3E}">
        <p14:creationId xmlns:p14="http://schemas.microsoft.com/office/powerpoint/2010/main" val="7438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3B0330-0C3F-41FD-CB61-68E8F4AF62C2}"/>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0A4036B-638A-1366-B824-17B97184B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5919FD-B111-0108-2BA6-7B56E28EE926}"/>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807ED14A-738C-5E2D-7AB4-2321C444768B}"/>
              </a:ext>
            </a:extLst>
          </p:cNvPr>
          <p:cNvSpPr>
            <a:spLocks noGrp="1"/>
          </p:cNvSpPr>
          <p:nvPr>
            <p:ph sz="quarter" idx="12"/>
          </p:nvPr>
        </p:nvSpPr>
        <p:spPr>
          <a:xfrm>
            <a:off x="838199" y="1433384"/>
            <a:ext cx="5822093" cy="4686523"/>
          </a:xfrm>
        </p:spPr>
        <p:txBody>
          <a:bodyPr vert="horz" lIns="91440" tIns="45720" rIns="91440" bIns="45720" rtlCol="0">
            <a:normAutofit fontScale="92500" lnSpcReduction="10000"/>
          </a:bodyPr>
          <a:lstStyle/>
          <a:p>
            <a:pPr>
              <a:lnSpc>
                <a:spcPct val="90000"/>
              </a:lnSpc>
              <a:spcBef>
                <a:spcPts val="0"/>
              </a:spcBef>
              <a:spcAft>
                <a:spcPts val="600"/>
              </a:spcAft>
              <a:tabLst>
                <a:tab pos="228600" algn="l"/>
              </a:tabLst>
            </a:pPr>
            <a:r>
              <a:rPr lang="en-US" sz="1400" b="1" dirty="0">
                <a:solidFill>
                  <a:schemeClr val="accent4"/>
                </a:solidFill>
              </a:rPr>
              <a:t>INFORMATION ABOUT YOUR LAST ARRIVAL </a:t>
            </a:r>
            <a:endParaRPr lang="en-US" sz="1400" dirty="0">
              <a:solidFill>
                <a:schemeClr val="accent4"/>
              </a:solidFill>
            </a:endParaRPr>
          </a:p>
          <a:p>
            <a:pPr>
              <a:lnSpc>
                <a:spcPct val="90000"/>
              </a:lnSpc>
              <a:spcBef>
                <a:spcPts val="0"/>
              </a:spcBef>
              <a:spcAft>
                <a:spcPts val="600"/>
              </a:spcAft>
              <a:tabLst>
                <a:tab pos="228600" algn="l"/>
              </a:tabLst>
            </a:pPr>
            <a:endParaRPr lang="en-US" sz="1400" dirty="0">
              <a:solidFill>
                <a:schemeClr val="accent4"/>
              </a:solidFill>
            </a:endParaRPr>
          </a:p>
          <a:p>
            <a:pPr>
              <a:lnSpc>
                <a:spcPct val="90000"/>
              </a:lnSpc>
              <a:spcBef>
                <a:spcPts val="0"/>
              </a:spcBef>
              <a:spcAft>
                <a:spcPts val="600"/>
              </a:spcAft>
              <a:tabLst>
                <a:tab pos="228600" algn="l"/>
              </a:tabLst>
            </a:pPr>
            <a:endParaRPr lang="en-US" sz="1400" dirty="0">
              <a:solidFill>
                <a:schemeClr val="accent4"/>
              </a:solidFill>
            </a:endParaRP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dirty="0">
                <a:solidFill>
                  <a:srgbClr val="004785"/>
                </a:solidFill>
              </a:rPr>
              <a:t>Provide information </a:t>
            </a:r>
            <a:r>
              <a:rPr kumimoji="0" lang="en-US" sz="2000" b="0" i="0" u="none" strike="noStrike" kern="1200" cap="none" spc="0" normalizeH="0" baseline="0" noProof="0" dirty="0">
                <a:ln>
                  <a:noFill/>
                </a:ln>
                <a:solidFill>
                  <a:srgbClr val="004785"/>
                </a:solidFill>
                <a:effectLst/>
                <a:uLnTx/>
                <a:uFillTx/>
                <a:ea typeface="+mn-ea"/>
                <a:cs typeface="+mn-cs"/>
              </a:rPr>
              <a:t>about your last arrival in the U.S. as per your most recent I-94. Date of arrival and the airport where you entered the U.S. </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You may have entered under a different visa and changed status</a:t>
            </a:r>
            <a:r>
              <a:rPr lang="en-US" dirty="0">
                <a:solidFill>
                  <a:srgbClr val="004785"/>
                </a:solidFill>
              </a:rPr>
              <a:t>.</a:t>
            </a:r>
            <a:r>
              <a:rPr kumimoji="0" lang="en-US" sz="2000" b="0" i="0" u="none" strike="noStrike" kern="1200" cap="none" spc="0" normalizeH="0" baseline="0" noProof="0" dirty="0">
                <a:ln>
                  <a:noFill/>
                </a:ln>
                <a:solidFill>
                  <a:srgbClr val="004785"/>
                </a:solidFill>
                <a:effectLst/>
                <a:uLnTx/>
                <a:uFillTx/>
                <a:ea typeface="+mn-ea"/>
                <a:cs typeface="+mn-cs"/>
              </a:rPr>
              <a:t> Your current immigration status should be F-1 student.</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dirty="0">
                <a:solidFill>
                  <a:srgbClr val="004785"/>
                </a:solidFill>
              </a:rPr>
              <a:t>You will have a passport (not a travel document). List country that issued your passport and the passport expiration date.</a:t>
            </a:r>
            <a:endParaRPr kumimoji="0" lang="en-US" sz="2000" b="0" i="0" u="none" strike="noStrike" kern="1200" cap="none" spc="0" normalizeH="0" baseline="0" noProof="0" dirty="0">
              <a:ln>
                <a:noFill/>
              </a:ln>
              <a:solidFill>
                <a:srgbClr val="004785"/>
              </a:solidFill>
              <a:effectLst/>
              <a:uLnTx/>
              <a:uFillTx/>
              <a:ea typeface="+mn-ea"/>
              <a:cs typeface="+mn-cs"/>
            </a:endParaRP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Enter the SEVIS ID from your current I-20</a:t>
            </a:r>
            <a:endParaRPr lang="en-US" sz="1400" dirty="0">
              <a:solidFill>
                <a:schemeClr val="accent4"/>
              </a:solidFill>
            </a:endParaRPr>
          </a:p>
        </p:txBody>
      </p:sp>
      <p:pic>
        <p:nvPicPr>
          <p:cNvPr id="6" name="Picture 5">
            <a:extLst>
              <a:ext uri="{FF2B5EF4-FFF2-40B4-BE49-F238E27FC236}">
                <a16:creationId xmlns:a16="http://schemas.microsoft.com/office/drawing/2014/main" id="{9429AB46-FA6C-9D3F-4BC5-39F9A0CDFA0B}"/>
              </a:ext>
            </a:extLst>
          </p:cNvPr>
          <p:cNvPicPr>
            <a:picLocks noChangeAspect="1"/>
          </p:cNvPicPr>
          <p:nvPr/>
        </p:nvPicPr>
        <p:blipFill>
          <a:blip r:embed="rId2"/>
          <a:stretch>
            <a:fillRect/>
          </a:stretch>
        </p:blipFill>
        <p:spPr>
          <a:xfrm>
            <a:off x="7378142" y="485775"/>
            <a:ext cx="3762375" cy="5886450"/>
          </a:xfrm>
          <a:prstGeom prst="rect">
            <a:avLst/>
          </a:prstGeom>
          <a:ln>
            <a:solidFill>
              <a:srgbClr val="005B97"/>
            </a:solidFill>
          </a:ln>
        </p:spPr>
      </p:pic>
    </p:spTree>
    <p:extLst>
      <p:ext uri="{BB962C8B-B14F-4D97-AF65-F5344CB8AC3E}">
        <p14:creationId xmlns:p14="http://schemas.microsoft.com/office/powerpoint/2010/main" val="325679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A387C-9D78-A18C-49DD-4BC766C2094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4218D1D-61D1-1714-3A99-5B54C97F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6EFAC8-93A3-2EAC-7711-C5153882CC9D}"/>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07CDEFEF-4D6E-381B-B36B-B811182821C7}"/>
              </a:ext>
            </a:extLst>
          </p:cNvPr>
          <p:cNvSpPr>
            <a:spLocks noGrp="1"/>
          </p:cNvSpPr>
          <p:nvPr>
            <p:ph sz="quarter" idx="12"/>
          </p:nvPr>
        </p:nvSpPr>
        <p:spPr>
          <a:xfrm>
            <a:off x="838199" y="1433384"/>
            <a:ext cx="5822093" cy="4686523"/>
          </a:xfrm>
        </p:spPr>
        <p:txBody>
          <a:bodyPr vert="horz" lIns="91440" tIns="45720" rIns="91440" bIns="45720" rtlCol="0">
            <a:normAutofit fontScale="77500" lnSpcReduction="20000"/>
          </a:bodyPr>
          <a:lstStyle/>
          <a:p>
            <a:pPr>
              <a:lnSpc>
                <a:spcPct val="90000"/>
              </a:lnSpc>
              <a:spcBef>
                <a:spcPts val="0"/>
              </a:spcBef>
              <a:spcAft>
                <a:spcPts val="600"/>
              </a:spcAft>
              <a:tabLst>
                <a:tab pos="228600" algn="l"/>
              </a:tabLst>
            </a:pPr>
            <a:r>
              <a:rPr lang="en-US" sz="1800" b="1" dirty="0">
                <a:solidFill>
                  <a:schemeClr val="accent4"/>
                </a:solidFill>
              </a:rPr>
              <a:t>YOUR ELIGIBILITY CATEGORY</a:t>
            </a:r>
            <a:endParaRPr lang="en-US" sz="1800" dirty="0">
              <a:solidFill>
                <a:schemeClr val="accent4"/>
              </a:solidFill>
            </a:endParaRPr>
          </a:p>
          <a:p>
            <a:pPr>
              <a:lnSpc>
                <a:spcPct val="90000"/>
              </a:lnSpc>
              <a:spcBef>
                <a:spcPts val="0"/>
              </a:spcBef>
              <a:spcAft>
                <a:spcPts val="600"/>
              </a:spcAft>
              <a:tabLst>
                <a:tab pos="228600" algn="l"/>
              </a:tabLst>
            </a:pPr>
            <a:endParaRPr lang="en-US" sz="1400" dirty="0">
              <a:solidFill>
                <a:schemeClr val="accent4"/>
              </a:solidFill>
            </a:endParaRP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Post-Completion OPT after graduation: </a:t>
            </a:r>
            <a:br>
              <a:rPr kumimoji="0" lang="en-US" sz="2000" b="0" i="0" u="none" strike="noStrike" kern="1200" cap="none" spc="0" normalizeH="0" baseline="0" noProof="0" dirty="0">
                <a:ln>
                  <a:noFill/>
                </a:ln>
                <a:solidFill>
                  <a:srgbClr val="004785"/>
                </a:solidFill>
                <a:effectLst/>
                <a:uLnTx/>
                <a:uFillTx/>
                <a:ea typeface="+mn-ea"/>
                <a:cs typeface="+mn-cs"/>
              </a:rPr>
            </a:br>
            <a:r>
              <a:rPr kumimoji="0" lang="en-US" sz="2000" b="0" i="0" u="none" strike="noStrike" kern="1200" cap="none" spc="0" normalizeH="0" baseline="0" noProof="0" dirty="0">
                <a:ln>
                  <a:noFill/>
                </a:ln>
                <a:solidFill>
                  <a:schemeClr val="accent4"/>
                </a:solidFill>
                <a:effectLst/>
                <a:uLnTx/>
                <a:uFillTx/>
                <a:ea typeface="+mn-ea"/>
                <a:cs typeface="+mn-cs"/>
              </a:rPr>
              <a:t>Enter code C-3-B</a:t>
            </a:r>
            <a:br>
              <a:rPr kumimoji="0" lang="en-US" sz="2000" b="0" i="0" u="none" strike="noStrike" kern="1200" cap="none" spc="0" normalizeH="0" baseline="0" noProof="0" dirty="0">
                <a:ln>
                  <a:noFill/>
                </a:ln>
                <a:solidFill>
                  <a:srgbClr val="004785"/>
                </a:solidFill>
                <a:effectLst/>
                <a:uLnTx/>
                <a:uFillTx/>
                <a:ea typeface="+mn-ea"/>
                <a:cs typeface="+mn-cs"/>
              </a:rPr>
            </a:br>
            <a:r>
              <a:rPr kumimoji="0" lang="en-US" sz="2000" b="0" i="0" u="none" strike="noStrike" kern="1200" cap="none" spc="0" normalizeH="0" baseline="0" noProof="0" dirty="0">
                <a:ln>
                  <a:noFill/>
                </a:ln>
                <a:solidFill>
                  <a:srgbClr val="004785"/>
                </a:solidFill>
                <a:effectLst/>
                <a:uLnTx/>
                <a:uFillTx/>
                <a:ea typeface="+mn-ea"/>
                <a:cs typeface="+mn-cs"/>
              </a:rPr>
              <a:t>You are NOT applying for Pre-Completion OPT (working prior to program end date). DO NOT  ENTER  </a:t>
            </a:r>
            <a:r>
              <a:rPr kumimoji="0" lang="en-US" sz="2000" b="0" i="0" u="none" strike="noStrike" kern="1200" cap="none" spc="0" normalizeH="0" baseline="0" noProof="0" dirty="0">
                <a:ln>
                  <a:noFill/>
                </a:ln>
                <a:solidFill>
                  <a:schemeClr val="tx1"/>
                </a:solidFill>
                <a:effectLst/>
                <a:uLnTx/>
                <a:uFillTx/>
                <a:ea typeface="+mn-ea"/>
                <a:cs typeface="+mn-cs"/>
              </a:rPr>
              <a:t>code C-3-A</a:t>
            </a:r>
          </a:p>
          <a:p>
            <a:pPr marL="342900" indent="-342900">
              <a:lnSpc>
                <a:spcPts val="2640"/>
              </a:lnSpc>
              <a:spcBef>
                <a:spcPts val="0"/>
              </a:spcBef>
              <a:spcAft>
                <a:spcPts val="600"/>
              </a:spcAft>
              <a:buFont typeface="Arial" panose="020B0604020202020204" pitchFamily="34" charset="0"/>
              <a:buChar char="•"/>
              <a:tabLst>
                <a:tab pos="228600" algn="l"/>
              </a:tabLst>
              <a:defRPr/>
            </a:pPr>
            <a:r>
              <a:rPr lang="en-US" dirty="0">
                <a:solidFill>
                  <a:srgbClr val="004785"/>
                </a:solidFill>
              </a:rPr>
              <a:t>(Next year) The STEM Extension code is a new eligibility category C-3-C and will include a few more questions about your degree and your employer.</a:t>
            </a:r>
            <a:endParaRPr kumimoji="0" lang="en-US" sz="2000" b="0" i="0" u="none" strike="noStrike" kern="1200" cap="none" spc="0" normalizeH="0" baseline="0" noProof="0" dirty="0">
              <a:ln>
                <a:noFill/>
              </a:ln>
              <a:solidFill>
                <a:srgbClr val="004785"/>
              </a:solidFill>
              <a:effectLst/>
              <a:uLnTx/>
              <a:uFillTx/>
              <a:ea typeface="+mn-ea"/>
              <a:cs typeface="+mn-cs"/>
            </a:endParaRPr>
          </a:p>
          <a:p>
            <a:pPr marL="342900" indent="-342900">
              <a:lnSpc>
                <a:spcPts val="2640"/>
              </a:lnSpc>
              <a:spcBef>
                <a:spcPts val="0"/>
              </a:spcBef>
              <a:spcAft>
                <a:spcPts val="600"/>
              </a:spcAft>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The paper application version asks a few questions that apply only to other categories. If you see strange questions online, you may have entered the wrong code.</a:t>
            </a:r>
            <a:endParaRPr lang="en-US" sz="1400" dirty="0">
              <a:solidFill>
                <a:schemeClr val="accent4"/>
              </a:solidFill>
            </a:endParaRPr>
          </a:p>
        </p:txBody>
      </p:sp>
      <p:pic>
        <p:nvPicPr>
          <p:cNvPr id="3" name="Picture 2" descr="A computer screen shot of a form&#10;&#10;Description automatically generated">
            <a:extLst>
              <a:ext uri="{FF2B5EF4-FFF2-40B4-BE49-F238E27FC236}">
                <a16:creationId xmlns:a16="http://schemas.microsoft.com/office/drawing/2014/main" id="{0CF0A1CD-D984-7B59-6532-FE07F2477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0" y="844474"/>
            <a:ext cx="3626611" cy="5073726"/>
          </a:xfrm>
          <a:prstGeom prst="rect">
            <a:avLst/>
          </a:prstGeom>
          <a:ln>
            <a:solidFill>
              <a:srgbClr val="005B97"/>
            </a:solidFill>
          </a:ln>
        </p:spPr>
      </p:pic>
    </p:spTree>
    <p:extLst>
      <p:ext uri="{BB962C8B-B14F-4D97-AF65-F5344CB8AC3E}">
        <p14:creationId xmlns:p14="http://schemas.microsoft.com/office/powerpoint/2010/main" val="323518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BAF08C-CA17-3DC8-A2DF-773B7A4EADA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33C0F72-609E-368F-3C97-AD7BF7C05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FA7067-4913-8D40-0290-EF2CEEE9319A}"/>
              </a:ext>
            </a:extLst>
          </p:cNvPr>
          <p:cNvSpPr>
            <a:spLocks noGrp="1"/>
          </p:cNvSpPr>
          <p:nvPr>
            <p:ph type="title"/>
          </p:nvPr>
        </p:nvSpPr>
        <p:spPr>
          <a:xfrm>
            <a:off x="838199" y="537883"/>
            <a:ext cx="4783697" cy="673079"/>
          </a:xfrm>
        </p:spPr>
        <p:txBody>
          <a:bodyPr vert="horz" lIns="91440" tIns="45720" rIns="91440" bIns="45720" rtlCol="0" anchor="b">
            <a:normAutofit/>
          </a:bodyPr>
          <a:lstStyle/>
          <a:p>
            <a:r>
              <a:rPr lang="en-US" sz="4000" kern="1200" dirty="0">
                <a:solidFill>
                  <a:schemeClr val="tx1"/>
                </a:solidFill>
                <a:latin typeface="+mj-lt"/>
                <a:ea typeface="+mj-ea"/>
                <a:cs typeface="+mj-cs"/>
              </a:rPr>
              <a:t>Form I-765</a:t>
            </a:r>
          </a:p>
        </p:txBody>
      </p:sp>
      <p:sp>
        <p:nvSpPr>
          <p:cNvPr id="2" name="Content Placeholder 1">
            <a:extLst>
              <a:ext uri="{FF2B5EF4-FFF2-40B4-BE49-F238E27FC236}">
                <a16:creationId xmlns:a16="http://schemas.microsoft.com/office/drawing/2014/main" id="{473781A2-B0E8-A890-F2B2-7967926AF1E3}"/>
              </a:ext>
            </a:extLst>
          </p:cNvPr>
          <p:cNvSpPr>
            <a:spLocks noGrp="1"/>
          </p:cNvSpPr>
          <p:nvPr>
            <p:ph sz="quarter" idx="12"/>
          </p:nvPr>
        </p:nvSpPr>
        <p:spPr>
          <a:xfrm>
            <a:off x="838199" y="1433384"/>
            <a:ext cx="5822093" cy="4686523"/>
          </a:xfrm>
        </p:spPr>
        <p:txBody>
          <a:bodyPr vert="horz" lIns="91440" tIns="45720" rIns="91440" bIns="45720" rtlCol="0">
            <a:normAutofit/>
          </a:bodyPr>
          <a:lstStyle/>
          <a:p>
            <a:pPr>
              <a:lnSpc>
                <a:spcPct val="90000"/>
              </a:lnSpc>
              <a:spcBef>
                <a:spcPts val="0"/>
              </a:spcBef>
              <a:spcAft>
                <a:spcPts val="600"/>
              </a:spcAft>
              <a:tabLst>
                <a:tab pos="228600" algn="l"/>
              </a:tabLst>
            </a:pPr>
            <a:r>
              <a:rPr lang="en-US" sz="1400" b="1" dirty="0">
                <a:solidFill>
                  <a:schemeClr val="accent4"/>
                </a:solidFill>
              </a:rPr>
              <a:t>APPLICANT’S STATEMENT,CONTACT INFO, SIGNATURE</a:t>
            </a:r>
            <a:endParaRPr lang="en-US" sz="1400" dirty="0">
              <a:solidFill>
                <a:schemeClr val="accent4"/>
              </a:solidFill>
            </a:endParaRPr>
          </a:p>
          <a:p>
            <a:pPr>
              <a:lnSpc>
                <a:spcPct val="90000"/>
              </a:lnSpc>
              <a:spcBef>
                <a:spcPts val="0"/>
              </a:spcBef>
              <a:spcAft>
                <a:spcPts val="600"/>
              </a:spcAft>
              <a:tabLst>
                <a:tab pos="228600" algn="l"/>
              </a:tabLst>
            </a:pPr>
            <a:endParaRPr lang="en-US" sz="1400" dirty="0">
              <a:solidFill>
                <a:schemeClr val="accent4"/>
              </a:solidFill>
            </a:endParaRP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dirty="0">
                <a:solidFill>
                  <a:srgbClr val="004785"/>
                </a:solidFill>
              </a:rPr>
              <a:t>You </a:t>
            </a:r>
            <a:r>
              <a:rPr kumimoji="0" lang="en-US" sz="2000" b="0" i="0" u="none" strike="noStrike" kern="1200" cap="none" spc="0" normalizeH="0" baseline="0" noProof="0" dirty="0">
                <a:ln>
                  <a:noFill/>
                </a:ln>
                <a:solidFill>
                  <a:srgbClr val="004785"/>
                </a:solidFill>
                <a:effectLst/>
                <a:uLnTx/>
                <a:uFillTx/>
                <a:ea typeface="+mn-ea"/>
                <a:cs typeface="+mn-cs"/>
              </a:rPr>
              <a:t>have prepared and completed the application by yourself.</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dirty="0">
                <a:solidFill>
                  <a:srgbClr val="004785"/>
                </a:solidFill>
              </a:rPr>
              <a:t>You can read and understand English.</a:t>
            </a:r>
            <a:endParaRPr kumimoji="0" lang="en-US" sz="2000" b="0" i="0" u="none" strike="noStrike" kern="1200" cap="none" spc="0" normalizeH="0" baseline="0" noProof="0" dirty="0">
              <a:ln>
                <a:noFill/>
              </a:ln>
              <a:solidFill>
                <a:srgbClr val="004785"/>
              </a:solidFill>
              <a:effectLst/>
              <a:uLnTx/>
              <a:uFillTx/>
              <a:ea typeface="+mn-ea"/>
              <a:cs typeface="+mn-cs"/>
            </a:endParaRP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Provide your cell phone number and personal email address. This facilitates communication.</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You are not using a preparer (attorney). You are not using an interpreter so there is no one else’s information to disclose.</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Sign and Date. </a:t>
            </a:r>
            <a:endParaRPr kumimoji="0" lang="en-US" sz="2000" b="1" i="0" u="none" strike="noStrike" kern="1200" cap="none" spc="0" normalizeH="0" baseline="0" noProof="0" dirty="0">
              <a:ln>
                <a:noFill/>
              </a:ln>
              <a:solidFill>
                <a:srgbClr val="004785"/>
              </a:solidFill>
              <a:effectLst/>
              <a:uLnTx/>
              <a:uFillTx/>
              <a:ea typeface="+mn-ea"/>
              <a:cs typeface="+mn-cs"/>
            </a:endParaRPr>
          </a:p>
          <a:p>
            <a:pPr>
              <a:lnSpc>
                <a:spcPct val="90000"/>
              </a:lnSpc>
              <a:spcBef>
                <a:spcPts val="0"/>
              </a:spcBef>
              <a:tabLst>
                <a:tab pos="228600" algn="l"/>
              </a:tabLst>
            </a:pPr>
            <a:endParaRPr lang="en-US" sz="1400" dirty="0">
              <a:solidFill>
                <a:schemeClr val="accent4"/>
              </a:solidFill>
              <a:latin typeface="Georgia" panose="02040502050405020303" pitchFamily="18" charset="0"/>
            </a:endParaRPr>
          </a:p>
        </p:txBody>
      </p:sp>
      <p:pic>
        <p:nvPicPr>
          <p:cNvPr id="5" name="Picture 4" descr="A close-up of a form&#10;&#10;Description automatically generated">
            <a:extLst>
              <a:ext uri="{FF2B5EF4-FFF2-40B4-BE49-F238E27FC236}">
                <a16:creationId xmlns:a16="http://schemas.microsoft.com/office/drawing/2014/main" id="{1BC1A4CD-42CD-08F7-3A20-1ADBDC891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0" y="709484"/>
            <a:ext cx="3096989" cy="5740058"/>
          </a:xfrm>
          <a:prstGeom prst="rect">
            <a:avLst/>
          </a:prstGeom>
          <a:ln>
            <a:solidFill>
              <a:srgbClr val="005B97"/>
            </a:solidFill>
          </a:ln>
        </p:spPr>
      </p:pic>
    </p:spTree>
    <p:extLst>
      <p:ext uri="{BB962C8B-B14F-4D97-AF65-F5344CB8AC3E}">
        <p14:creationId xmlns:p14="http://schemas.microsoft.com/office/powerpoint/2010/main" val="203364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CCE7E-4E8A-9853-FF47-9390CC21F3FC}"/>
              </a:ext>
            </a:extLst>
          </p:cNvPr>
          <p:cNvSpPr>
            <a:spLocks noGrp="1"/>
          </p:cNvSpPr>
          <p:nvPr>
            <p:ph type="title"/>
          </p:nvPr>
        </p:nvSpPr>
        <p:spPr/>
        <p:txBody>
          <a:bodyPr/>
          <a:lstStyle/>
          <a:p>
            <a:r>
              <a:rPr lang="en-US" dirty="0"/>
              <a:t>Form I-765</a:t>
            </a:r>
          </a:p>
        </p:txBody>
      </p:sp>
      <p:sp>
        <p:nvSpPr>
          <p:cNvPr id="3" name="Content Placeholder 2">
            <a:extLst>
              <a:ext uri="{FF2B5EF4-FFF2-40B4-BE49-F238E27FC236}">
                <a16:creationId xmlns:a16="http://schemas.microsoft.com/office/drawing/2014/main" id="{6F2E739E-5E63-A74F-D55C-13D2699D2B2A}"/>
              </a:ext>
            </a:extLst>
          </p:cNvPr>
          <p:cNvSpPr>
            <a:spLocks noGrp="1"/>
          </p:cNvSpPr>
          <p:nvPr>
            <p:ph sz="quarter" idx="10"/>
          </p:nvPr>
        </p:nvSpPr>
        <p:spPr>
          <a:xfrm>
            <a:off x="304800" y="1253039"/>
            <a:ext cx="11582400" cy="4875911"/>
          </a:xfrm>
        </p:spPr>
        <p:txBody>
          <a:bodyPr/>
          <a:lstStyle/>
          <a:p>
            <a:pPr>
              <a:spcBef>
                <a:spcPts val="0"/>
              </a:spcBef>
              <a:spcAft>
                <a:spcPts val="600"/>
              </a:spcAft>
            </a:pPr>
            <a:r>
              <a:rPr lang="en-US" sz="1600" b="1" dirty="0">
                <a:solidFill>
                  <a:srgbClr val="00B0F0"/>
                </a:solidFill>
              </a:rPr>
              <a:t>ADDITIONAL INFORMATION</a:t>
            </a:r>
          </a:p>
          <a:p>
            <a:pPr>
              <a:spcBef>
                <a:spcPts val="0"/>
              </a:spcBef>
              <a:spcAft>
                <a:spcPts val="600"/>
              </a:spcAft>
            </a:pPr>
            <a:endParaRPr lang="en-US" sz="2000" dirty="0">
              <a:solidFill>
                <a:srgbClr val="00B0F0"/>
              </a:solidFill>
            </a:endParaRPr>
          </a:p>
          <a:p>
            <a:pPr marL="342900" indent="-342900">
              <a:lnSpc>
                <a:spcPts val="2640"/>
              </a:lnSpc>
              <a:spcBef>
                <a:spcPts val="0"/>
              </a:spcBef>
              <a:spcAft>
                <a:spcPts val="600"/>
              </a:spcAft>
              <a:buFont typeface="Arial" panose="020B0604020202020204" pitchFamily="34" charset="0"/>
              <a:buChar char="•"/>
              <a:tabLst>
                <a:tab pos="228600" algn="l"/>
              </a:tabLst>
              <a:defRPr/>
            </a:pPr>
            <a:r>
              <a:rPr lang="en-US" sz="1800" dirty="0">
                <a:solidFill>
                  <a:srgbClr val="004785"/>
                </a:solidFill>
              </a:rPr>
              <a:t>You need the specific OPT Request I-20 to upload. You must not submit the I-765 without it, nor submit the I-765 more than 30 days from the date the OPT Request I-20 was issued.</a:t>
            </a:r>
          </a:p>
          <a:p>
            <a:pPr marL="342900" indent="-342900">
              <a:lnSpc>
                <a:spcPts val="2640"/>
              </a:lnSpc>
              <a:spcBef>
                <a:spcPts val="0"/>
              </a:spcBef>
              <a:spcAft>
                <a:spcPts val="600"/>
              </a:spcAft>
              <a:buFont typeface="Arial" panose="020B0604020202020204" pitchFamily="34" charset="0"/>
              <a:buChar char="•"/>
              <a:tabLst>
                <a:tab pos="228600" algn="l"/>
              </a:tabLst>
              <a:defRPr/>
            </a:pPr>
            <a:r>
              <a:rPr lang="en-US" sz="1800" dirty="0">
                <a:solidFill>
                  <a:srgbClr val="004785"/>
                </a:solidFill>
              </a:rPr>
              <a:t>You will upload identity documents: passport, visa, I-94</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1800" b="0" i="0" u="none" strike="noStrike" kern="1200" cap="none" spc="0" normalizeH="0" baseline="0" noProof="0" dirty="0">
                <a:ln>
                  <a:noFill/>
                </a:ln>
                <a:solidFill>
                  <a:srgbClr val="004785"/>
                </a:solidFill>
                <a:effectLst/>
                <a:uLnTx/>
                <a:uFillTx/>
                <a:ea typeface="+mn-ea"/>
                <a:cs typeface="+mn-cs"/>
              </a:rPr>
              <a:t>The online form will ask you to upload separately any I-20 that has CPT or OPT on it. </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sz="1800" dirty="0">
                <a:solidFill>
                  <a:srgbClr val="004785"/>
                </a:solidFill>
              </a:rPr>
              <a:t>Regulations say you need to include all previous I-20s. Some upload all previous I-20s in the same slot. This is OK, but we recommend you upload only I-20s with CPT or OPT on them in the slot and upload all other previous I-20s after submission when the additional evidence slot opens.</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kumimoji="0" lang="en-US" sz="1800" b="0" i="0" u="none" strike="noStrike" kern="1200" cap="none" spc="0" normalizeH="0" baseline="0" noProof="0" dirty="0">
                <a:ln>
                  <a:noFill/>
                </a:ln>
                <a:solidFill>
                  <a:srgbClr val="004785"/>
                </a:solidFill>
                <a:effectLst/>
                <a:uLnTx/>
                <a:uFillTx/>
                <a:ea typeface="+mn-ea"/>
                <a:cs typeface="+mn-cs"/>
              </a:rPr>
              <a:t>You will also have to upload a copy of the EAD card if you previously did OPT (or include a copy in the paper packet).</a:t>
            </a:r>
          </a:p>
          <a:p>
            <a:pPr marL="342900" marR="0" lvl="0" indent="-342900" algn="l" defTabSz="914400" rtl="0" eaLnBrk="1" fontAlgn="auto" latinLnBrk="0" hangingPunct="1">
              <a:lnSpc>
                <a:spcPts val="2640"/>
              </a:lnSpc>
              <a:spcBef>
                <a:spcPts val="0"/>
              </a:spcBef>
              <a:spcAft>
                <a:spcPts val="600"/>
              </a:spcAft>
              <a:buClrTx/>
              <a:buSzTx/>
              <a:buFont typeface="Arial" panose="020B0604020202020204" pitchFamily="34" charset="0"/>
              <a:buChar char="•"/>
              <a:tabLst>
                <a:tab pos="228600" algn="l"/>
              </a:tabLst>
              <a:defRPr/>
            </a:pPr>
            <a:r>
              <a:rPr lang="en-US" sz="1800" dirty="0">
                <a:solidFill>
                  <a:srgbClr val="004785"/>
                </a:solidFill>
              </a:rPr>
              <a:t>The last thing is to submit payment. After you submit the payment, the form will lock and you will not be able to change any fields. </a:t>
            </a:r>
            <a:endParaRPr kumimoji="0" lang="en-US" sz="1800" b="0" i="0" u="none" strike="noStrike" kern="1200" cap="none" spc="0" normalizeH="0" baseline="0" noProof="0" dirty="0">
              <a:ln>
                <a:noFill/>
              </a:ln>
              <a:solidFill>
                <a:srgbClr val="004785"/>
              </a:solidFill>
              <a:effectLst/>
              <a:uLnTx/>
              <a:uFillTx/>
              <a:ea typeface="+mn-ea"/>
              <a:cs typeface="+mn-cs"/>
            </a:endParaRPr>
          </a:p>
          <a:p>
            <a:endParaRPr lang="en-US" dirty="0"/>
          </a:p>
        </p:txBody>
      </p:sp>
    </p:spTree>
    <p:extLst>
      <p:ext uri="{BB962C8B-B14F-4D97-AF65-F5344CB8AC3E}">
        <p14:creationId xmlns:p14="http://schemas.microsoft.com/office/powerpoint/2010/main" val="386358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1B5B-D698-08DD-07F2-599B7514B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91561-89EF-1E00-5A8E-0012D1D58E97}"/>
              </a:ext>
            </a:extLst>
          </p:cNvPr>
          <p:cNvSpPr>
            <a:spLocks noGrp="1"/>
          </p:cNvSpPr>
          <p:nvPr>
            <p:ph type="title"/>
          </p:nvPr>
        </p:nvSpPr>
        <p:spPr/>
        <p:txBody>
          <a:bodyPr/>
          <a:lstStyle/>
          <a:p>
            <a:r>
              <a:rPr lang="en-US" dirty="0"/>
              <a:t>Filing the I-765 Application and Beyond</a:t>
            </a:r>
          </a:p>
        </p:txBody>
      </p:sp>
      <p:sp>
        <p:nvSpPr>
          <p:cNvPr id="3" name="Content Placeholder 2">
            <a:extLst>
              <a:ext uri="{FF2B5EF4-FFF2-40B4-BE49-F238E27FC236}">
                <a16:creationId xmlns:a16="http://schemas.microsoft.com/office/drawing/2014/main" id="{5AD5E1C8-A461-418E-BC1A-606DE80349E9}"/>
              </a:ext>
            </a:extLst>
          </p:cNvPr>
          <p:cNvSpPr>
            <a:spLocks noGrp="1"/>
          </p:cNvSpPr>
          <p:nvPr>
            <p:ph sz="quarter" idx="10"/>
          </p:nvPr>
        </p:nvSpPr>
        <p:spPr>
          <a:xfrm>
            <a:off x="304800" y="1253039"/>
            <a:ext cx="11582400" cy="4875911"/>
          </a:xfrm>
        </p:spPr>
        <p:txBody>
          <a:bodyPr/>
          <a:lstStyle/>
          <a:p>
            <a:endParaRPr lang="en-US" sz="2000" dirty="0">
              <a:solidFill>
                <a:srgbClr val="00B0F0"/>
              </a:solidFill>
              <a:latin typeface="Georgia" panose="02040502050405020303" pitchFamily="18" charset="0"/>
            </a:endParaRP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DO NOT submit the I-765 online without the OPT Request I-20 or your application may be denied.</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If you submit the online I-765 more than 30 days from when the OPT Request I-20 was issued, your application will be denied. </a:t>
            </a:r>
            <a:r>
              <a:rPr lang="en-US" sz="1600" i="1" dirty="0">
                <a:solidFill>
                  <a:schemeClr val="tx1"/>
                </a:solidFill>
              </a:rPr>
              <a:t>(Consider shipping time if filing the paper packet.)</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You can track the progress of your application via your online account or on the USCIS website at https://egov.uscis.gov/ using your case number. (usually starts with IOE followed by 10 digits). </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It is possible but difficult to withdraw an I-765 after it was submitted. Contact UIS if needed.</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Please don’t email USCIS frequently. It will hurt not help you. It may take at least 90 days for USCIS to process your application.</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You can pay extra to expedite your application. It is costly and may not be necessary if you apply early.</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If you get a Request for Evidence (RFE), contact UIS for assistance. After you respond to the RFE, they will resume processing. Also contact UIS if your application is denied. You may be able to resubmit the application if it is not too late.</a:t>
            </a:r>
          </a:p>
        </p:txBody>
      </p:sp>
    </p:spTree>
    <p:extLst>
      <p:ext uri="{BB962C8B-B14F-4D97-AF65-F5344CB8AC3E}">
        <p14:creationId xmlns:p14="http://schemas.microsoft.com/office/powerpoint/2010/main" val="3036157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DBF02D-F52A-2851-BBA5-EF7F5C352B39}"/>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dirty="0">
                <a:solidFill>
                  <a:schemeClr val="tx1"/>
                </a:solidFill>
              </a:rPr>
              <a:t>The Employment Authorization Document (EAD)</a:t>
            </a:r>
          </a:p>
        </p:txBody>
      </p:sp>
      <p:sp>
        <p:nvSpPr>
          <p:cNvPr id="2" name="Content Placeholder 1">
            <a:extLst>
              <a:ext uri="{FF2B5EF4-FFF2-40B4-BE49-F238E27FC236}">
                <a16:creationId xmlns:a16="http://schemas.microsoft.com/office/drawing/2014/main" id="{1CC4B759-1B8F-425F-668D-AA9E5A268AB6}"/>
              </a:ext>
            </a:extLst>
          </p:cNvPr>
          <p:cNvSpPr>
            <a:spLocks noGrp="1"/>
          </p:cNvSpPr>
          <p:nvPr>
            <p:ph sz="quarter" idx="12"/>
          </p:nvPr>
        </p:nvSpPr>
        <p:spPr>
          <a:xfrm>
            <a:off x="838200" y="1825625"/>
            <a:ext cx="4152774" cy="4303464"/>
          </a:xfrm>
        </p:spPr>
        <p:txBody>
          <a:bodyPr vert="horz" lIns="91440" tIns="45720" rIns="91440" bIns="45720" rtlCol="0">
            <a:normAutofit fontScale="70000" lnSpcReduction="20000"/>
          </a:bodyPr>
          <a:lstStyle/>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300" i="0" u="none" strike="noStrike" kern="1200" cap="none" spc="0" normalizeH="0" baseline="0" noProof="0" dirty="0">
                <a:ln>
                  <a:noFill/>
                </a:ln>
                <a:solidFill>
                  <a:schemeClr val="tx1"/>
                </a:solidFill>
                <a:effectLst/>
                <a:uLnTx/>
                <a:uFillTx/>
                <a:ea typeface="+mn-ea"/>
                <a:cs typeface="+mn-cs"/>
              </a:rPr>
              <a:t>EAD card must be manufactured, so it will come in a separate mailing. The SSN card will also come in a separate mailing.</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300" i="0" u="none" strike="noStrike" kern="1200" cap="none" spc="0" normalizeH="0" baseline="0" noProof="0" dirty="0">
                <a:ln>
                  <a:noFill/>
                </a:ln>
                <a:solidFill>
                  <a:schemeClr val="tx1"/>
                </a:solidFill>
                <a:effectLst/>
                <a:uLnTx/>
                <a:uFillTx/>
                <a:ea typeface="+mn-ea"/>
                <a:cs typeface="+mn-cs"/>
              </a:rPr>
              <a:t>Make sure all information on the EAD card is correct as soon as you receive the card.  (It is OK if a long name was chopped.)</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300" i="0" u="none" strike="noStrike" kern="1200" cap="none" spc="0" normalizeH="0" baseline="0" noProof="0" dirty="0">
                <a:ln>
                  <a:noFill/>
                </a:ln>
                <a:solidFill>
                  <a:schemeClr val="tx1"/>
                </a:solidFill>
                <a:effectLst/>
                <a:uLnTx/>
                <a:uFillTx/>
                <a:ea typeface="+mn-ea"/>
                <a:cs typeface="+mn-cs"/>
              </a:rPr>
              <a:t>If there are any errors, you must have them corrected by USCIS as soon as possible. The mailer with the EAD card will contain instructions.</a:t>
            </a:r>
          </a:p>
          <a:p>
            <a:pPr indent="-228600">
              <a:lnSpc>
                <a:spcPct val="90000"/>
              </a:lnSpc>
              <a:buFont typeface="Arial" panose="020B0604020202020204" pitchFamily="34" charset="0"/>
              <a:buChar char="•"/>
            </a:pPr>
            <a:endParaRPr lang="en-US" dirty="0">
              <a:solidFill>
                <a:schemeClr val="tx1"/>
              </a:solidFill>
            </a:endParaRPr>
          </a:p>
        </p:txBody>
      </p:sp>
      <p:pic>
        <p:nvPicPr>
          <p:cNvPr id="5" name="Picture Placeholder 4">
            <a:extLst>
              <a:ext uri="{FF2B5EF4-FFF2-40B4-BE49-F238E27FC236}">
                <a16:creationId xmlns:a16="http://schemas.microsoft.com/office/drawing/2014/main" id="{E61408F2-62E2-3EB0-64FC-99CDA7C43141}"/>
              </a:ext>
            </a:extLst>
          </p:cNvPr>
          <p:cNvPicPr>
            <a:picLocks noGrp="1" noChangeAspect="1"/>
          </p:cNvPicPr>
          <p:nvPr>
            <p:ph type="pic" sz="quarter" idx="14"/>
          </p:nvPr>
        </p:nvPicPr>
        <p:blipFill rotWithShape="1">
          <a:blip r:embed="rId2"/>
          <a:srcRect r="2435" b="4"/>
          <a:stretch/>
        </p:blipFill>
        <p:spPr>
          <a:xfrm>
            <a:off x="5183500" y="1904282"/>
            <a:ext cx="6170299" cy="4224808"/>
          </a:xfrm>
          <a:prstGeom prst="rect">
            <a:avLst/>
          </a:prstGeom>
        </p:spPr>
      </p:pic>
    </p:spTree>
    <p:extLst>
      <p:ext uri="{BB962C8B-B14F-4D97-AF65-F5344CB8AC3E}">
        <p14:creationId xmlns:p14="http://schemas.microsoft.com/office/powerpoint/2010/main" val="4228210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D63-EC75-CB2F-1D13-9163AA74FB82}"/>
              </a:ext>
            </a:extLst>
          </p:cNvPr>
          <p:cNvSpPr>
            <a:spLocks noGrp="1"/>
          </p:cNvSpPr>
          <p:nvPr>
            <p:ph type="title"/>
          </p:nvPr>
        </p:nvSpPr>
        <p:spPr/>
        <p:txBody>
          <a:bodyPr/>
          <a:lstStyle/>
          <a:p>
            <a:r>
              <a:rPr lang="en-US" dirty="0"/>
              <a:t>You may not begin to work until …</a:t>
            </a:r>
          </a:p>
        </p:txBody>
      </p:sp>
      <p:sp>
        <p:nvSpPr>
          <p:cNvPr id="3" name="Content Placeholder 2">
            <a:extLst>
              <a:ext uri="{FF2B5EF4-FFF2-40B4-BE49-F238E27FC236}">
                <a16:creationId xmlns:a16="http://schemas.microsoft.com/office/drawing/2014/main" id="{06FCCBF7-52F4-B1A8-A7CD-E84AD8455B7D}"/>
              </a:ext>
            </a:extLst>
          </p:cNvPr>
          <p:cNvSpPr>
            <a:spLocks noGrp="1"/>
          </p:cNvSpPr>
          <p:nvPr>
            <p:ph sz="quarter" idx="10"/>
          </p:nvPr>
        </p:nvSpPr>
        <p:spPr/>
        <p:txBody>
          <a:bodyPr/>
          <a:lstStyle/>
          <a:p>
            <a:pPr marL="228600" indent="-228600">
              <a:lnSpc>
                <a:spcPts val="2640"/>
              </a:lnSpc>
              <a:spcAft>
                <a:spcPts val="1600"/>
              </a:spcAft>
              <a:buFont typeface="Arial" charset="0"/>
              <a:buChar char="•"/>
              <a:tabLst>
                <a:tab pos="228600" algn="l"/>
              </a:tabLst>
            </a:pPr>
            <a:r>
              <a:rPr lang="en-US" sz="2000" dirty="0">
                <a:solidFill>
                  <a:srgbClr val="004785"/>
                </a:solidFill>
              </a:rPr>
              <a:t>You have the physical EAD card in your hands. </a:t>
            </a:r>
          </a:p>
          <a:p>
            <a:pPr>
              <a:lnSpc>
                <a:spcPts val="2640"/>
              </a:lnSpc>
              <a:spcAft>
                <a:spcPts val="1600"/>
              </a:spcAft>
              <a:tabLst>
                <a:tab pos="228600" algn="l"/>
              </a:tabLst>
            </a:pPr>
            <a:r>
              <a:rPr lang="en-US" sz="2000" b="1" dirty="0">
                <a:solidFill>
                  <a:srgbClr val="00B0F0"/>
                </a:solidFill>
              </a:rPr>
              <a:t>AND</a:t>
            </a:r>
          </a:p>
          <a:p>
            <a:pPr marL="228600" indent="-228600">
              <a:lnSpc>
                <a:spcPts val="2640"/>
              </a:lnSpc>
              <a:spcAft>
                <a:spcPts val="1600"/>
              </a:spcAft>
              <a:buFont typeface="Arial" charset="0"/>
              <a:buChar char="•"/>
              <a:tabLst>
                <a:tab pos="228600" algn="l"/>
              </a:tabLst>
            </a:pPr>
            <a:r>
              <a:rPr lang="en-US" sz="2000" dirty="0">
                <a:solidFill>
                  <a:srgbClr val="004785"/>
                </a:solidFill>
              </a:rPr>
              <a:t>The start date listed on your OPT card is reached.</a:t>
            </a:r>
            <a:br>
              <a:rPr lang="en-US" sz="2000" dirty="0">
                <a:solidFill>
                  <a:srgbClr val="004785"/>
                </a:solidFill>
              </a:rPr>
            </a:br>
            <a:r>
              <a:rPr lang="en-US" sz="2000" dirty="0">
                <a:solidFill>
                  <a:srgbClr val="004785"/>
                </a:solidFill>
              </a:rPr>
              <a:t>(</a:t>
            </a:r>
            <a:r>
              <a:rPr lang="en-US" sz="2000" dirty="0" err="1">
                <a:solidFill>
                  <a:srgbClr val="004785"/>
                </a:solidFill>
              </a:rPr>
              <a:t>eg.</a:t>
            </a:r>
            <a:r>
              <a:rPr lang="en-US" sz="2000" dirty="0">
                <a:solidFill>
                  <a:srgbClr val="004785"/>
                </a:solidFill>
              </a:rPr>
              <a:t> If you receive your card on June 1 and your EAD start date is July 1, </a:t>
            </a:r>
            <a:br>
              <a:rPr lang="en-US" sz="2000" dirty="0">
                <a:solidFill>
                  <a:srgbClr val="004785"/>
                </a:solidFill>
              </a:rPr>
            </a:br>
            <a:r>
              <a:rPr lang="en-US" sz="2000" dirty="0">
                <a:solidFill>
                  <a:srgbClr val="004785"/>
                </a:solidFill>
              </a:rPr>
              <a:t>you must wait until July 1 to begin work.) </a:t>
            </a:r>
          </a:p>
          <a:p>
            <a:endParaRPr lang="en-US" dirty="0"/>
          </a:p>
        </p:txBody>
      </p:sp>
    </p:spTree>
    <p:extLst>
      <p:ext uri="{BB962C8B-B14F-4D97-AF65-F5344CB8AC3E}">
        <p14:creationId xmlns:p14="http://schemas.microsoft.com/office/powerpoint/2010/main" val="265789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DF55-3C1A-C67A-E575-6D12B936264F}"/>
              </a:ext>
            </a:extLst>
          </p:cNvPr>
          <p:cNvSpPr>
            <a:spLocks noGrp="1"/>
          </p:cNvSpPr>
          <p:nvPr>
            <p:ph type="title"/>
          </p:nvPr>
        </p:nvSpPr>
        <p:spPr/>
        <p:txBody>
          <a:bodyPr/>
          <a:lstStyle/>
          <a:p>
            <a:r>
              <a:rPr lang="en-US" dirty="0"/>
              <a:t>Optional Practical Training</a:t>
            </a:r>
          </a:p>
        </p:txBody>
      </p:sp>
      <p:sp>
        <p:nvSpPr>
          <p:cNvPr id="3" name="Text Placeholder 2">
            <a:extLst>
              <a:ext uri="{FF2B5EF4-FFF2-40B4-BE49-F238E27FC236}">
                <a16:creationId xmlns:a16="http://schemas.microsoft.com/office/drawing/2014/main" id="{195EC695-0A72-7499-492D-96DB5E8B5F5A}"/>
              </a:ext>
            </a:extLst>
          </p:cNvPr>
          <p:cNvSpPr>
            <a:spLocks noGrp="1"/>
          </p:cNvSpPr>
          <p:nvPr>
            <p:ph type="body" sz="quarter" idx="11"/>
          </p:nvPr>
        </p:nvSpPr>
        <p:spPr/>
        <p:txBody>
          <a:bodyPr/>
          <a:lstStyle/>
          <a:p>
            <a:r>
              <a:rPr lang="en-US" dirty="0"/>
              <a:t>Definition and Eligibility</a:t>
            </a:r>
          </a:p>
        </p:txBody>
      </p:sp>
      <p:sp>
        <p:nvSpPr>
          <p:cNvPr id="4" name="Content Placeholder 3">
            <a:extLst>
              <a:ext uri="{FF2B5EF4-FFF2-40B4-BE49-F238E27FC236}">
                <a16:creationId xmlns:a16="http://schemas.microsoft.com/office/drawing/2014/main" id="{4EA542A4-2CF7-3E75-71C0-175F0C79DA0E}"/>
              </a:ext>
            </a:extLst>
          </p:cNvPr>
          <p:cNvSpPr>
            <a:spLocks noGrp="1"/>
          </p:cNvSpPr>
          <p:nvPr>
            <p:ph sz="quarter" idx="14"/>
          </p:nvPr>
        </p:nvSpPr>
        <p:spPr>
          <a:xfrm>
            <a:off x="304799" y="1804098"/>
            <a:ext cx="5619750" cy="4660030"/>
          </a:xfrm>
        </p:spPr>
        <p:txBody>
          <a:bodyPr/>
          <a:lstStyle/>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Allows an F-1 student to engage in employment after completing coursework to gain practical experience in his or her field of study and build a career.</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OPT is the legal path to working in the U.S.</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You DO NOT have to have a job to apply for OPT.</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You are 100% responsible for your application. USCIS (not UIS) processes the application. They can approve or deny the application.</a:t>
            </a:r>
          </a:p>
          <a:p>
            <a:endParaRPr lang="en-US" dirty="0"/>
          </a:p>
        </p:txBody>
      </p:sp>
      <p:sp>
        <p:nvSpPr>
          <p:cNvPr id="5" name="Content Placeholder 4">
            <a:extLst>
              <a:ext uri="{FF2B5EF4-FFF2-40B4-BE49-F238E27FC236}">
                <a16:creationId xmlns:a16="http://schemas.microsoft.com/office/drawing/2014/main" id="{7AA296B4-1536-1DF0-C4D9-0D5450F2B683}"/>
              </a:ext>
            </a:extLst>
          </p:cNvPr>
          <p:cNvSpPr>
            <a:spLocks noGrp="1"/>
          </p:cNvSpPr>
          <p:nvPr>
            <p:ph sz="quarter" idx="15"/>
          </p:nvPr>
        </p:nvSpPr>
        <p:spPr>
          <a:xfrm>
            <a:off x="6267450" y="1804098"/>
            <a:ext cx="5619750" cy="3703931"/>
          </a:xfrm>
          <a:ln>
            <a:solidFill>
              <a:schemeClr val="accent4"/>
            </a:solidFill>
          </a:ln>
        </p:spPr>
        <p:txBody>
          <a:bodyPr/>
          <a:lstStyle/>
          <a:p>
            <a:pPr marL="457200" lvl="1" indent="0">
              <a:lnSpc>
                <a:spcPts val="2640"/>
              </a:lnSpc>
              <a:spcBef>
                <a:spcPts val="0"/>
              </a:spcBef>
              <a:spcAft>
                <a:spcPts val="600"/>
              </a:spcAft>
              <a:buNone/>
              <a:tabLst>
                <a:tab pos="228600" algn="l"/>
              </a:tabLst>
            </a:pPr>
            <a:r>
              <a:rPr lang="en-US" sz="2000" b="1" dirty="0">
                <a:solidFill>
                  <a:schemeClr val="accent4"/>
                </a:solidFill>
              </a:rPr>
              <a:t>YOU ARE ELIGIBLE IF</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You have attended at least 2 semesters at University of New Haven and are finishing your degree requirements in the current semester.</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You have maintained full-time enrollment and there are no visa status violations in the past year.</a:t>
            </a:r>
          </a:p>
          <a:p>
            <a:pPr marL="685800" lvl="1" indent="-228600">
              <a:lnSpc>
                <a:spcPts val="2640"/>
              </a:lnSpc>
              <a:spcBef>
                <a:spcPts val="0"/>
              </a:spcBef>
              <a:spcAft>
                <a:spcPts val="600"/>
              </a:spcAft>
              <a:buFont typeface="Arial" charset="0"/>
              <a:buChar char="•"/>
              <a:tabLst>
                <a:tab pos="228600" algn="l"/>
              </a:tabLst>
            </a:pPr>
            <a:r>
              <a:rPr lang="en-US" sz="2000" dirty="0">
                <a:solidFill>
                  <a:srgbClr val="004785"/>
                </a:solidFill>
              </a:rPr>
              <a:t>You have not used OPT previously at the same education level.</a:t>
            </a:r>
          </a:p>
          <a:p>
            <a:endParaRPr lang="en-US" dirty="0"/>
          </a:p>
        </p:txBody>
      </p:sp>
    </p:spTree>
    <p:extLst>
      <p:ext uri="{BB962C8B-B14F-4D97-AF65-F5344CB8AC3E}">
        <p14:creationId xmlns:p14="http://schemas.microsoft.com/office/powerpoint/2010/main" val="164050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F49C-62DF-9DA1-C4A4-3CAA3051613E}"/>
              </a:ext>
            </a:extLst>
          </p:cNvPr>
          <p:cNvSpPr>
            <a:spLocks noGrp="1"/>
          </p:cNvSpPr>
          <p:nvPr>
            <p:ph type="title"/>
          </p:nvPr>
        </p:nvSpPr>
        <p:spPr/>
        <p:txBody>
          <a:bodyPr/>
          <a:lstStyle/>
          <a:p>
            <a:r>
              <a:rPr lang="en-US" dirty="0"/>
              <a:t>Travel while on OPT</a:t>
            </a:r>
          </a:p>
        </p:txBody>
      </p:sp>
      <p:sp>
        <p:nvSpPr>
          <p:cNvPr id="3" name="Content Placeholder 2">
            <a:extLst>
              <a:ext uri="{FF2B5EF4-FFF2-40B4-BE49-F238E27FC236}">
                <a16:creationId xmlns:a16="http://schemas.microsoft.com/office/drawing/2014/main" id="{3DC15EC1-D1BC-628F-D7BD-B545CBC32F7E}"/>
              </a:ext>
            </a:extLst>
          </p:cNvPr>
          <p:cNvSpPr>
            <a:spLocks noGrp="1"/>
          </p:cNvSpPr>
          <p:nvPr>
            <p:ph sz="quarter" idx="10"/>
          </p:nvPr>
        </p:nvSpPr>
        <p:spPr/>
        <p:txBody>
          <a:bodyPr/>
          <a:lstStyle/>
          <a:p>
            <a:pPr marL="228600" indent="-228600">
              <a:lnSpc>
                <a:spcPts val="2640"/>
              </a:lnSpc>
              <a:spcBef>
                <a:spcPts val="0"/>
              </a:spcBef>
              <a:spcAft>
                <a:spcPts val="600"/>
              </a:spcAft>
              <a:buFont typeface="Arial" charset="0"/>
              <a:buChar char="•"/>
              <a:tabLst>
                <a:tab pos="228600" algn="l"/>
              </a:tabLst>
            </a:pPr>
            <a:r>
              <a:rPr lang="en-US" sz="1800" b="1" dirty="0">
                <a:solidFill>
                  <a:srgbClr val="00B0F0"/>
                </a:solidFill>
              </a:rPr>
              <a:t>DO NOT TRAVEL </a:t>
            </a:r>
            <a:r>
              <a:rPr lang="en-US" sz="1800" b="1" dirty="0">
                <a:solidFill>
                  <a:srgbClr val="004785"/>
                </a:solidFill>
              </a:rPr>
              <a:t>outside of the U.S. while your application is processing</a:t>
            </a:r>
          </a:p>
          <a:p>
            <a:pPr marL="685800" lvl="1" indent="-228600">
              <a:lnSpc>
                <a:spcPts val="2640"/>
              </a:lnSpc>
              <a:spcBef>
                <a:spcPts val="0"/>
              </a:spcBef>
              <a:spcAft>
                <a:spcPts val="600"/>
              </a:spcAft>
              <a:buFont typeface="Arial" charset="0"/>
              <a:buChar char="•"/>
              <a:tabLst>
                <a:tab pos="228600" algn="l"/>
              </a:tabLst>
            </a:pPr>
            <a:r>
              <a:rPr lang="en-US" dirty="0">
                <a:solidFill>
                  <a:srgbClr val="004785"/>
                </a:solidFill>
              </a:rPr>
              <a:t>If you leave while your application is processing it can be considered “abandoning” your application.</a:t>
            </a:r>
          </a:p>
          <a:p>
            <a:pPr marL="228600" indent="-228600">
              <a:lnSpc>
                <a:spcPts val="2640"/>
              </a:lnSpc>
              <a:spcBef>
                <a:spcPts val="0"/>
              </a:spcBef>
              <a:spcAft>
                <a:spcPts val="600"/>
              </a:spcAft>
              <a:buFont typeface="Arial" charset="0"/>
              <a:buChar char="•"/>
              <a:tabLst>
                <a:tab pos="228600" algn="l"/>
              </a:tabLst>
            </a:pPr>
            <a:r>
              <a:rPr lang="en-US" sz="1800" b="1" dirty="0">
                <a:solidFill>
                  <a:srgbClr val="004785"/>
                </a:solidFill>
              </a:rPr>
              <a:t>Once you have received your EAD card, you can travel with these documents:</a:t>
            </a:r>
          </a:p>
          <a:p>
            <a:pPr marL="685800" lvl="1" indent="-228600">
              <a:lnSpc>
                <a:spcPts val="2640"/>
              </a:lnSpc>
              <a:spcBef>
                <a:spcPts val="0"/>
              </a:spcBef>
              <a:spcAft>
                <a:spcPts val="600"/>
              </a:spcAft>
              <a:buFont typeface="Arial" charset="0"/>
              <a:buChar char="•"/>
              <a:tabLst>
                <a:tab pos="228600" algn="l"/>
              </a:tabLst>
            </a:pPr>
            <a:r>
              <a:rPr lang="en-US" dirty="0">
                <a:solidFill>
                  <a:srgbClr val="004785"/>
                </a:solidFill>
              </a:rPr>
              <a:t>Your EAD card</a:t>
            </a:r>
          </a:p>
          <a:p>
            <a:pPr marL="685800" lvl="1" indent="-228600">
              <a:lnSpc>
                <a:spcPts val="2640"/>
              </a:lnSpc>
              <a:spcBef>
                <a:spcPts val="0"/>
              </a:spcBef>
              <a:spcAft>
                <a:spcPts val="600"/>
              </a:spcAft>
              <a:buFont typeface="Arial" charset="0"/>
              <a:buChar char="•"/>
              <a:tabLst>
                <a:tab pos="228600" algn="l"/>
              </a:tabLst>
            </a:pPr>
            <a:r>
              <a:rPr lang="en-US" dirty="0">
                <a:solidFill>
                  <a:srgbClr val="004785"/>
                </a:solidFill>
              </a:rPr>
              <a:t>Your I-20 with OPT approved and your employer listed on page two and a travel signature </a:t>
            </a:r>
            <a:r>
              <a:rPr lang="en-US" b="1" dirty="0">
                <a:solidFill>
                  <a:srgbClr val="004785"/>
                </a:solidFill>
              </a:rPr>
              <a:t>signed within the last 6 months</a:t>
            </a:r>
          </a:p>
          <a:p>
            <a:pPr marL="685800" lvl="1" indent="-228600">
              <a:lnSpc>
                <a:spcPts val="2640"/>
              </a:lnSpc>
              <a:spcBef>
                <a:spcPts val="0"/>
              </a:spcBef>
              <a:spcAft>
                <a:spcPts val="600"/>
              </a:spcAft>
              <a:buFont typeface="Arial" charset="0"/>
              <a:buChar char="•"/>
              <a:tabLst>
                <a:tab pos="228600" algn="l"/>
              </a:tabLst>
            </a:pPr>
            <a:r>
              <a:rPr lang="en-US" dirty="0">
                <a:solidFill>
                  <a:srgbClr val="004785"/>
                </a:solidFill>
              </a:rPr>
              <a:t>A valid passport and visa </a:t>
            </a:r>
          </a:p>
          <a:p>
            <a:pPr marL="685800" lvl="1" indent="-228600">
              <a:lnSpc>
                <a:spcPts val="2640"/>
              </a:lnSpc>
              <a:spcBef>
                <a:spcPts val="0"/>
              </a:spcBef>
              <a:spcAft>
                <a:spcPts val="600"/>
              </a:spcAft>
              <a:buFont typeface="Arial" charset="0"/>
              <a:buChar char="•"/>
              <a:tabLst>
                <a:tab pos="228600" algn="l"/>
              </a:tabLst>
            </a:pPr>
            <a:r>
              <a:rPr lang="en-US" dirty="0">
                <a:solidFill>
                  <a:srgbClr val="004785"/>
                </a:solidFill>
              </a:rPr>
              <a:t>Evidence of employment, like a job offer letter, employment verification letter, or paystubs</a:t>
            </a:r>
          </a:p>
          <a:p>
            <a:pPr marL="274320">
              <a:lnSpc>
                <a:spcPts val="2640"/>
              </a:lnSpc>
              <a:spcBef>
                <a:spcPts val="0"/>
              </a:spcBef>
              <a:spcAft>
                <a:spcPts val="600"/>
              </a:spcAft>
              <a:tabLst>
                <a:tab pos="228600" algn="l"/>
              </a:tabLst>
            </a:pPr>
            <a:r>
              <a:rPr lang="en-US" dirty="0">
                <a:solidFill>
                  <a:srgbClr val="004785"/>
                </a:solidFill>
              </a:rPr>
              <a:t>It may or may not be possible to renew a visa during OPT. If denied, you may not be able to re-enter the U.S. We recommend you inquire at the U.S. consulate nearest your home abroad before traveling.</a:t>
            </a:r>
          </a:p>
          <a:p>
            <a:pPr marL="274320">
              <a:lnSpc>
                <a:spcPts val="2640"/>
              </a:lnSpc>
              <a:spcBef>
                <a:spcPts val="0"/>
              </a:spcBef>
              <a:spcAft>
                <a:spcPts val="600"/>
              </a:spcAft>
              <a:tabLst>
                <a:tab pos="228600" algn="l"/>
              </a:tabLst>
            </a:pPr>
            <a:endParaRPr lang="en-US" dirty="0">
              <a:solidFill>
                <a:srgbClr val="004785"/>
              </a:solidFill>
              <a:latin typeface="Georgia" panose="02040502050405020303" pitchFamily="18" charset="0"/>
            </a:endParaRPr>
          </a:p>
          <a:p>
            <a:endParaRPr lang="en-US" dirty="0"/>
          </a:p>
        </p:txBody>
      </p:sp>
    </p:spTree>
    <p:extLst>
      <p:ext uri="{BB962C8B-B14F-4D97-AF65-F5344CB8AC3E}">
        <p14:creationId xmlns:p14="http://schemas.microsoft.com/office/powerpoint/2010/main" val="1261561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C8A9-E806-7919-CF94-5EBB6FE8D1C5}"/>
              </a:ext>
            </a:extLst>
          </p:cNvPr>
          <p:cNvSpPr>
            <a:spLocks noGrp="1"/>
          </p:cNvSpPr>
          <p:nvPr>
            <p:ph type="title"/>
          </p:nvPr>
        </p:nvSpPr>
        <p:spPr/>
        <p:txBody>
          <a:bodyPr/>
          <a:lstStyle/>
          <a:p>
            <a:r>
              <a:rPr lang="en-US" dirty="0"/>
              <a:t>Finding a Job</a:t>
            </a:r>
          </a:p>
        </p:txBody>
      </p:sp>
      <p:sp>
        <p:nvSpPr>
          <p:cNvPr id="3" name="Content Placeholder 2">
            <a:extLst>
              <a:ext uri="{FF2B5EF4-FFF2-40B4-BE49-F238E27FC236}">
                <a16:creationId xmlns:a16="http://schemas.microsoft.com/office/drawing/2014/main" id="{74996F9C-1F67-C0D0-3875-3A794A6F629E}"/>
              </a:ext>
            </a:extLst>
          </p:cNvPr>
          <p:cNvSpPr>
            <a:spLocks noGrp="1"/>
          </p:cNvSpPr>
          <p:nvPr>
            <p:ph sz="quarter" idx="10"/>
          </p:nvPr>
        </p:nvSpPr>
        <p:spPr>
          <a:xfrm>
            <a:off x="304800" y="1364251"/>
            <a:ext cx="11582400" cy="4539592"/>
          </a:xfrm>
        </p:spPr>
        <p:txBody>
          <a:bodyPr/>
          <a:lstStyle/>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You are allowed 90 days of unemployment. This is the aggregate total out of your 1 year of post-completion OPT.</a:t>
            </a: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The 90 days start counting from the start date on your EAD card. </a:t>
            </a: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You must keep track of start and end dates for each employer.</a:t>
            </a: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SEVIS may or may not auto-terminate your OPT authorization if you exceed the 90 day limit. Even if SEVIS does not auto-terminate, you will likely get an RFE when applying for STEM and if you apply for an H1B in the future.</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If you are approaching the 90 day limit, you can…</a:t>
            </a: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Volunteer for a non-profit organization using skills from your field of study (charitable non-profits that regularly use volunteers). Y</a:t>
            </a:r>
            <a:r>
              <a:rPr lang="en-US" sz="1600" dirty="0" err="1">
                <a:solidFill>
                  <a:srgbClr val="004785"/>
                </a:solidFill>
              </a:rPr>
              <a:t>ou</a:t>
            </a:r>
            <a:r>
              <a:rPr lang="en-US" sz="1600" dirty="0">
                <a:solidFill>
                  <a:srgbClr val="004785"/>
                </a:solidFill>
              </a:rPr>
              <a:t> may not work without pay in a position that should be paid. </a:t>
            </a:r>
            <a:br>
              <a:rPr lang="en-US" sz="1600" dirty="0">
                <a:solidFill>
                  <a:srgbClr val="004785"/>
                </a:solidFill>
              </a:rPr>
            </a:br>
            <a:r>
              <a:rPr lang="en-US" sz="1600" dirty="0">
                <a:solidFill>
                  <a:srgbClr val="004785"/>
                </a:solidFill>
              </a:rPr>
              <a:t>This would be a violation of labor law and could be considered illegal.</a:t>
            </a:r>
            <a:endParaRPr kumimoji="0" lang="en-US" sz="1600" b="0" i="0" u="none" strike="noStrike" kern="1200" cap="none" spc="0" normalizeH="0" baseline="0" noProof="0" dirty="0">
              <a:ln>
                <a:noFill/>
              </a:ln>
              <a:solidFill>
                <a:srgbClr val="004785"/>
              </a:solidFill>
              <a:effectLst/>
              <a:uLnTx/>
              <a:uFillTx/>
              <a:ea typeface="+mn-ea"/>
              <a:cs typeface="+mn-cs"/>
            </a:endParaRP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0" i="0" u="none" strike="noStrike" kern="1200" cap="none" spc="0" normalizeH="0" baseline="0" noProof="0" dirty="0">
                <a:ln>
                  <a:noFill/>
                </a:ln>
                <a:solidFill>
                  <a:srgbClr val="004785"/>
                </a:solidFill>
                <a:effectLst/>
                <a:uLnTx/>
                <a:uFillTx/>
                <a:ea typeface="+mn-ea"/>
                <a:cs typeface="+mn-cs"/>
              </a:rPr>
              <a:t>Take an unpaid internship or research assistantship in your field of study (only if the internship is specifically designated as unpaid)</a:t>
            </a:r>
          </a:p>
          <a:p>
            <a:pPr marL="685800" marR="0" lvl="1"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lang="en-US" sz="1600" dirty="0">
                <a:solidFill>
                  <a:srgbClr val="004785"/>
                </a:solidFill>
              </a:rPr>
              <a:t>A list of possibilities is found on the UIS pages in </a:t>
            </a:r>
            <a:r>
              <a:rPr lang="en-US" sz="1600" dirty="0" err="1">
                <a:solidFill>
                  <a:srgbClr val="004785"/>
                </a:solidFill>
              </a:rPr>
              <a:t>myCharger</a:t>
            </a:r>
            <a:r>
              <a:rPr lang="en-US" sz="1600" dirty="0">
                <a:solidFill>
                  <a:srgbClr val="004785"/>
                </a:solidFill>
              </a:rPr>
              <a:t>.</a:t>
            </a:r>
            <a:endParaRPr kumimoji="0" lang="en-US" sz="1600" b="0" i="0" u="none" strike="noStrike" kern="1200" cap="none" spc="0" normalizeH="0" baseline="0" noProof="0" dirty="0">
              <a:ln>
                <a:noFill/>
              </a:ln>
              <a:solidFill>
                <a:srgbClr val="004785"/>
              </a:solidFill>
              <a:effectLst/>
              <a:uLnTx/>
              <a:uFillTx/>
              <a:ea typeface="+mn-ea"/>
              <a:cs typeface="+mn-cs"/>
            </a:endParaRPr>
          </a:p>
          <a:p>
            <a:endParaRPr lang="en-US" dirty="0"/>
          </a:p>
        </p:txBody>
      </p:sp>
    </p:spTree>
    <p:extLst>
      <p:ext uri="{BB962C8B-B14F-4D97-AF65-F5344CB8AC3E}">
        <p14:creationId xmlns:p14="http://schemas.microsoft.com/office/powerpoint/2010/main" val="343746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BA26-8E43-3B8C-D980-319074D0B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150DF-B8EB-F718-0369-159602E407F2}"/>
              </a:ext>
            </a:extLst>
          </p:cNvPr>
          <p:cNvSpPr>
            <a:spLocks noGrp="1"/>
          </p:cNvSpPr>
          <p:nvPr>
            <p:ph type="title"/>
          </p:nvPr>
        </p:nvSpPr>
        <p:spPr/>
        <p:txBody>
          <a:bodyPr/>
          <a:lstStyle/>
          <a:p>
            <a:r>
              <a:rPr lang="en-US" dirty="0"/>
              <a:t>Finding a Job </a:t>
            </a:r>
            <a:r>
              <a:rPr lang="en-US" sz="1800" dirty="0"/>
              <a:t>(continued)</a:t>
            </a:r>
          </a:p>
        </p:txBody>
      </p:sp>
      <p:sp>
        <p:nvSpPr>
          <p:cNvPr id="3" name="Content Placeholder 2">
            <a:extLst>
              <a:ext uri="{FF2B5EF4-FFF2-40B4-BE49-F238E27FC236}">
                <a16:creationId xmlns:a16="http://schemas.microsoft.com/office/drawing/2014/main" id="{7D7D21C4-3E1B-6A51-119B-77EE607754EA}"/>
              </a:ext>
            </a:extLst>
          </p:cNvPr>
          <p:cNvSpPr>
            <a:spLocks noGrp="1"/>
          </p:cNvSpPr>
          <p:nvPr>
            <p:ph sz="quarter" idx="10"/>
          </p:nvPr>
        </p:nvSpPr>
        <p:spPr>
          <a:xfrm>
            <a:off x="304800" y="1364251"/>
            <a:ext cx="11582400" cy="4539592"/>
          </a:xfrm>
        </p:spPr>
        <p:txBody>
          <a:bodyPr/>
          <a:lstStyle/>
          <a:p>
            <a:pPr marL="685800" lvl="1" indent="-228600">
              <a:lnSpc>
                <a:spcPts val="2640"/>
              </a:lnSpc>
              <a:spcBef>
                <a:spcPts val="0"/>
              </a:spcBef>
              <a:spcAft>
                <a:spcPts val="600"/>
              </a:spcAft>
              <a:buFont typeface="Arial" charset="0"/>
              <a:buChar char="•"/>
              <a:tabLst>
                <a:tab pos="228600" algn="l"/>
              </a:tabLst>
            </a:pPr>
            <a:r>
              <a:rPr lang="en-US" sz="2000" dirty="0">
                <a:solidFill>
                  <a:schemeClr val="tx1"/>
                </a:solidFill>
              </a:rPr>
              <a:t>The job you take must be related to the degree you earned from the University </a:t>
            </a:r>
            <a:br>
              <a:rPr lang="en-US" sz="2000" dirty="0">
                <a:solidFill>
                  <a:schemeClr val="tx1"/>
                </a:solidFill>
              </a:rPr>
            </a:br>
            <a:r>
              <a:rPr lang="en-US" sz="2000" dirty="0">
                <a:solidFill>
                  <a:schemeClr val="tx1"/>
                </a:solidFill>
              </a:rPr>
              <a:t>of New Haven. (If you have a B.S. in Mechanical Engineering from Washington State University, but your UNH Master’s degree is Business, you cannot take a mechanical engineering job on Post-completion OPT.)</a:t>
            </a:r>
          </a:p>
          <a:p>
            <a:pPr marL="685800" lvl="1" indent="-228600">
              <a:lnSpc>
                <a:spcPts val="2640"/>
              </a:lnSpc>
              <a:spcBef>
                <a:spcPts val="0"/>
              </a:spcBef>
              <a:spcAft>
                <a:spcPts val="600"/>
              </a:spcAft>
              <a:buFont typeface="Arial" charset="0"/>
              <a:buChar char="•"/>
              <a:tabLst>
                <a:tab pos="228600" algn="l"/>
              </a:tabLst>
            </a:pPr>
            <a:r>
              <a:rPr lang="en-US" sz="2000" dirty="0">
                <a:solidFill>
                  <a:schemeClr val="tx1"/>
                </a:solidFill>
              </a:rPr>
              <a:t>Additionally, if you took one Computer Science course while at UNH but did not major in Computer Science you cannot work in a Computer Science job. </a:t>
            </a:r>
          </a:p>
          <a:p>
            <a:pPr marL="685800" lvl="1" indent="-228600">
              <a:lnSpc>
                <a:spcPts val="2640"/>
              </a:lnSpc>
              <a:spcBef>
                <a:spcPts val="0"/>
              </a:spcBef>
              <a:spcAft>
                <a:spcPts val="600"/>
              </a:spcAft>
              <a:buFont typeface="Arial" charset="0"/>
              <a:buChar char="•"/>
              <a:tabLst>
                <a:tab pos="228600" algn="l"/>
              </a:tabLst>
            </a:pPr>
            <a:r>
              <a:rPr lang="en-US" sz="2000" dirty="0">
                <a:solidFill>
                  <a:schemeClr val="tx1"/>
                </a:solidFill>
              </a:rPr>
              <a:t>The position should not be one that a non-educated worker might take, like a delivery driver for a warehouse.</a:t>
            </a:r>
          </a:p>
          <a:p>
            <a:endParaRPr lang="en-US" dirty="0"/>
          </a:p>
        </p:txBody>
      </p:sp>
    </p:spTree>
    <p:extLst>
      <p:ext uri="{BB962C8B-B14F-4D97-AF65-F5344CB8AC3E}">
        <p14:creationId xmlns:p14="http://schemas.microsoft.com/office/powerpoint/2010/main" val="952777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12E1-BF87-E8CF-988B-DAD737087C8F}"/>
              </a:ext>
            </a:extLst>
          </p:cNvPr>
          <p:cNvSpPr>
            <a:spLocks noGrp="1"/>
          </p:cNvSpPr>
          <p:nvPr>
            <p:ph type="title"/>
          </p:nvPr>
        </p:nvSpPr>
        <p:spPr/>
        <p:txBody>
          <a:bodyPr/>
          <a:lstStyle/>
          <a:p>
            <a:r>
              <a:rPr lang="en-US" dirty="0"/>
              <a:t>Maintaining F-1 Status during OPT</a:t>
            </a:r>
          </a:p>
        </p:txBody>
      </p:sp>
      <p:sp>
        <p:nvSpPr>
          <p:cNvPr id="3" name="Content Placeholder 2">
            <a:extLst>
              <a:ext uri="{FF2B5EF4-FFF2-40B4-BE49-F238E27FC236}">
                <a16:creationId xmlns:a16="http://schemas.microsoft.com/office/drawing/2014/main" id="{BF52A54A-CE30-BA75-0198-4461E061D309}"/>
              </a:ext>
            </a:extLst>
          </p:cNvPr>
          <p:cNvSpPr>
            <a:spLocks noGrp="1"/>
          </p:cNvSpPr>
          <p:nvPr>
            <p:ph sz="quarter" idx="10"/>
          </p:nvPr>
        </p:nvSpPr>
        <p:spPr/>
        <p:txBody>
          <a:bodyPr/>
          <a:lstStyle/>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1600" b="1" i="0" u="none" strike="noStrike" kern="1200" cap="none" spc="0" normalizeH="0" baseline="0" noProof="0" dirty="0">
                <a:ln>
                  <a:noFill/>
                </a:ln>
                <a:solidFill>
                  <a:schemeClr val="tx1"/>
                </a:solidFill>
                <a:effectLst/>
                <a:uLnTx/>
                <a:uFillTx/>
                <a:ea typeface="+mn-ea"/>
                <a:cs typeface="+mn-cs"/>
              </a:rPr>
              <a:t>You must work at least 20 hours per week on OPT.  </a:t>
            </a:r>
            <a:r>
              <a:rPr kumimoji="0" lang="en-US" sz="1600" b="0" i="0" u="none" strike="noStrike" kern="1200" cap="none" spc="0" normalizeH="0" baseline="0" noProof="0" dirty="0">
                <a:ln>
                  <a:noFill/>
                </a:ln>
                <a:solidFill>
                  <a:schemeClr val="tx1"/>
                </a:solidFill>
                <a:effectLst/>
                <a:uLnTx/>
                <a:uFillTx/>
                <a:ea typeface="+mn-ea"/>
                <a:cs typeface="+mn-cs"/>
              </a:rPr>
              <a:t>You can work multiple jobs to reach this total. If you work more than one job, you must provide a job offer letter and a brief description of how the job relates to your degree of study for each job.</a:t>
            </a:r>
          </a:p>
          <a:p>
            <a:pPr marL="228600" indent="-228600">
              <a:lnSpc>
                <a:spcPts val="2640"/>
              </a:lnSpc>
              <a:spcBef>
                <a:spcPts val="0"/>
              </a:spcBef>
              <a:spcAft>
                <a:spcPts val="600"/>
              </a:spcAft>
              <a:buFont typeface="Arial" charset="0"/>
              <a:buChar char="•"/>
              <a:tabLst>
                <a:tab pos="228600" algn="l"/>
              </a:tabLst>
            </a:pPr>
            <a:r>
              <a:rPr lang="en-US" sz="1600" b="1" dirty="0">
                <a:solidFill>
                  <a:schemeClr val="tx1"/>
                </a:solidFill>
              </a:rPr>
              <a:t>When you receive your first job, please submit the Update OPT/STEM Employment Information form in the UIS Portal. </a:t>
            </a:r>
            <a:br>
              <a:rPr lang="en-US" sz="1600" dirty="0">
                <a:solidFill>
                  <a:schemeClr val="tx1"/>
                </a:solidFill>
              </a:rPr>
            </a:br>
            <a:r>
              <a:rPr lang="en-US" sz="1600" dirty="0">
                <a:solidFill>
                  <a:schemeClr val="tx1"/>
                </a:solidFill>
              </a:rPr>
              <a:t>Upload a copy of your EAD card and the job offer letter which states whether you are a full or part time employee, your start date, &amp; the company address. Include a brief, 3-4 sentence explanation of how your job relates to your degree of study</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UIS also needs all information even if you submit to your SEVP portal. Your SEVP portal is a window to the SEVIS Record. UIS has access to all fields in SEVIS and can update even if you are having issues with the portal.</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Please note that your portal access is based on the email in your SEVIS record. UIS will update your email based on what you submit in any request form. Our data system will export to SEVIS your non-student email by default unless you request otherwise.</a:t>
            </a:r>
          </a:p>
        </p:txBody>
      </p:sp>
    </p:spTree>
    <p:extLst>
      <p:ext uri="{BB962C8B-B14F-4D97-AF65-F5344CB8AC3E}">
        <p14:creationId xmlns:p14="http://schemas.microsoft.com/office/powerpoint/2010/main" val="393023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3B516-6F29-3D0C-BE80-8DE3D94A5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4342C-5ADF-9F9A-F481-EA40398C0CD8}"/>
              </a:ext>
            </a:extLst>
          </p:cNvPr>
          <p:cNvSpPr>
            <a:spLocks noGrp="1"/>
          </p:cNvSpPr>
          <p:nvPr>
            <p:ph type="title"/>
          </p:nvPr>
        </p:nvSpPr>
        <p:spPr/>
        <p:txBody>
          <a:bodyPr/>
          <a:lstStyle/>
          <a:p>
            <a:r>
              <a:rPr lang="en-US" dirty="0"/>
              <a:t>Maintaining F-1 Status during OPT </a:t>
            </a:r>
            <a:r>
              <a:rPr lang="en-US" sz="1800" dirty="0"/>
              <a:t>(continued)</a:t>
            </a:r>
            <a:endParaRPr lang="en-US" dirty="0"/>
          </a:p>
        </p:txBody>
      </p:sp>
      <p:sp>
        <p:nvSpPr>
          <p:cNvPr id="3" name="Content Placeholder 2">
            <a:extLst>
              <a:ext uri="{FF2B5EF4-FFF2-40B4-BE49-F238E27FC236}">
                <a16:creationId xmlns:a16="http://schemas.microsoft.com/office/drawing/2014/main" id="{84730AF6-7A51-A90C-87C3-EE023A5A0232}"/>
              </a:ext>
            </a:extLst>
          </p:cNvPr>
          <p:cNvSpPr>
            <a:spLocks noGrp="1"/>
          </p:cNvSpPr>
          <p:nvPr>
            <p:ph sz="quarter" idx="10"/>
          </p:nvPr>
        </p:nvSpPr>
        <p:spPr/>
        <p:txBody>
          <a:bodyPr/>
          <a:lstStyle/>
          <a:p>
            <a:pPr marL="228600" indent="-228600">
              <a:lnSpc>
                <a:spcPts val="2640"/>
              </a:lnSpc>
              <a:spcBef>
                <a:spcPts val="0"/>
              </a:spcBef>
              <a:spcAft>
                <a:spcPts val="600"/>
              </a:spcAft>
              <a:buFont typeface="Arial" charset="0"/>
              <a:buChar char="•"/>
              <a:tabLst>
                <a:tab pos="228600" algn="l"/>
              </a:tabLst>
              <a:defRPr/>
            </a:pPr>
            <a:r>
              <a:rPr lang="en-US" sz="1600" dirty="0">
                <a:solidFill>
                  <a:schemeClr val="tx1"/>
                </a:solidFill>
              </a:rPr>
              <a:t>If you change jobs, you are responsible for providing UIS with this information for your new employer, as well as the final date at your previous employer.</a:t>
            </a:r>
          </a:p>
          <a:p>
            <a:pPr marL="228600" indent="-228600">
              <a:lnSpc>
                <a:spcPts val="2640"/>
              </a:lnSpc>
              <a:spcBef>
                <a:spcPts val="0"/>
              </a:spcBef>
              <a:spcAft>
                <a:spcPts val="600"/>
              </a:spcAft>
              <a:buFont typeface="Arial" charset="0"/>
              <a:buChar char="•"/>
              <a:tabLst>
                <a:tab pos="228600" algn="l"/>
              </a:tabLst>
              <a:defRPr/>
            </a:pPr>
            <a:r>
              <a:rPr lang="en-US" sz="1600" dirty="0">
                <a:solidFill>
                  <a:schemeClr val="tx1"/>
                </a:solidFill>
              </a:rPr>
              <a:t>During OPT, maintaining your status is all about reporting. UIS is here to serve you throughout your Post-completion and STEM periods of OPT. ALWAYS keep UIS informed of any changes to your employment as well as your address, phone and email.</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Tell UIS within 10 days of changing a job, address or contact info. This is federal regulation.</a:t>
            </a:r>
          </a:p>
          <a:p>
            <a:pPr marL="228600" indent="-228600">
              <a:lnSpc>
                <a:spcPts val="2640"/>
              </a:lnSpc>
              <a:spcBef>
                <a:spcPts val="0"/>
              </a:spcBef>
              <a:spcAft>
                <a:spcPts val="600"/>
              </a:spcAft>
              <a:buFont typeface="Arial" charset="0"/>
              <a:buChar char="•"/>
              <a:tabLst>
                <a:tab pos="228600" algn="l"/>
              </a:tabLst>
            </a:pPr>
            <a:r>
              <a:rPr lang="en-US" sz="1600" dirty="0">
                <a:solidFill>
                  <a:schemeClr val="tx1"/>
                </a:solidFill>
              </a:rPr>
              <a:t>Also keep UIS apprised of changes to marital status or immigration status (</a:t>
            </a:r>
            <a:r>
              <a:rPr lang="en-US" sz="1600" dirty="0" err="1">
                <a:solidFill>
                  <a:schemeClr val="tx1"/>
                </a:solidFill>
              </a:rPr>
              <a:t>eg</a:t>
            </a:r>
            <a:r>
              <a:rPr lang="en-US" sz="1600" dirty="0">
                <a:solidFill>
                  <a:schemeClr val="tx1"/>
                </a:solidFill>
              </a:rPr>
              <a:t> if you get an H1-B approval).</a:t>
            </a:r>
          </a:p>
          <a:p>
            <a:pPr marL="228600" indent="-228600">
              <a:lnSpc>
                <a:spcPts val="2640"/>
              </a:lnSpc>
              <a:spcBef>
                <a:spcPts val="0"/>
              </a:spcBef>
              <a:spcAft>
                <a:spcPts val="600"/>
              </a:spcAft>
              <a:buFont typeface="Arial" charset="0"/>
              <a:buChar char="•"/>
              <a:tabLst>
                <a:tab pos="228600" algn="l"/>
              </a:tabLst>
            </a:pPr>
            <a:r>
              <a:rPr lang="en-US" sz="1600" b="1" dirty="0">
                <a:solidFill>
                  <a:schemeClr val="tx1"/>
                </a:solidFill>
              </a:rPr>
              <a:t>Submit your requests and inquiries via the UIS portal</a:t>
            </a:r>
            <a:r>
              <a:rPr lang="en-US" sz="1600" dirty="0">
                <a:solidFill>
                  <a:schemeClr val="tx1"/>
                </a:solidFill>
              </a:rPr>
              <a:t>. UIS will answer in the order they are received within 3 to 5 business days. (3-5 Business days means 3-5 weekdays.) </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lang="en-US" sz="1600" dirty="0">
                <a:solidFill>
                  <a:schemeClr val="tx1"/>
                </a:solidFill>
              </a:rPr>
              <a:t>You will continue to have access to the UIS portal AND information is available on the University external website even after you can no longer access </a:t>
            </a:r>
            <a:r>
              <a:rPr lang="en-US" sz="1600" dirty="0" err="1">
                <a:solidFill>
                  <a:schemeClr val="tx1"/>
                </a:solidFill>
              </a:rPr>
              <a:t>myCharger</a:t>
            </a:r>
            <a:r>
              <a:rPr lang="en-US" sz="1600" dirty="0">
                <a:solidFill>
                  <a:schemeClr val="tx1"/>
                </a:solidFill>
              </a:rPr>
              <a:t>. </a:t>
            </a:r>
            <a:r>
              <a:rPr lang="en-US" sz="1600" dirty="0">
                <a:hlinkClick r:id="rId2"/>
              </a:rPr>
              <a:t>University Immigration Services Office - Information on OPT/STEM - University of New Haven</a:t>
            </a:r>
            <a:endParaRPr lang="en-US" sz="1600" dirty="0">
              <a:solidFill>
                <a:schemeClr val="tx1"/>
              </a:solidFill>
            </a:endParaRPr>
          </a:p>
        </p:txBody>
      </p:sp>
    </p:spTree>
    <p:extLst>
      <p:ext uri="{BB962C8B-B14F-4D97-AF65-F5344CB8AC3E}">
        <p14:creationId xmlns:p14="http://schemas.microsoft.com/office/powerpoint/2010/main" val="422621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3059-D35C-E5DF-3138-48B0E0EB0AAF}"/>
              </a:ext>
            </a:extLst>
          </p:cNvPr>
          <p:cNvSpPr>
            <a:spLocks noGrp="1"/>
          </p:cNvSpPr>
          <p:nvPr>
            <p:ph type="ctrTitle"/>
          </p:nvPr>
        </p:nvSpPr>
        <p:spPr/>
        <p:txBody>
          <a:bodyPr/>
          <a:lstStyle/>
          <a:p>
            <a:r>
              <a:rPr lang="en-US" dirty="0"/>
              <a:t>University immigration services</a:t>
            </a:r>
          </a:p>
        </p:txBody>
      </p:sp>
      <p:sp>
        <p:nvSpPr>
          <p:cNvPr id="3" name="Subtitle 2">
            <a:extLst>
              <a:ext uri="{FF2B5EF4-FFF2-40B4-BE49-F238E27FC236}">
                <a16:creationId xmlns:a16="http://schemas.microsoft.com/office/drawing/2014/main" id="{460537A1-D4ED-8A83-6AAD-2232110E1951}"/>
              </a:ext>
            </a:extLst>
          </p:cNvPr>
          <p:cNvSpPr>
            <a:spLocks noGrp="1"/>
          </p:cNvSpPr>
          <p:nvPr>
            <p:ph type="subTitle" idx="1"/>
          </p:nvPr>
        </p:nvSpPr>
        <p:spPr/>
        <p:txBody>
          <a:bodyPr/>
          <a:lstStyle/>
          <a:p>
            <a:r>
              <a:rPr lang="en-US" dirty="0"/>
              <a:t>Campus Location:</a:t>
            </a:r>
          </a:p>
          <a:p>
            <a:r>
              <a:rPr lang="en-US" dirty="0"/>
              <a:t>One Stop Shop, </a:t>
            </a:r>
            <a:r>
              <a:rPr lang="en-US" dirty="0" err="1"/>
              <a:t>Bergami</a:t>
            </a:r>
            <a:r>
              <a:rPr lang="en-US" dirty="0"/>
              <a:t> Hall</a:t>
            </a:r>
          </a:p>
          <a:p>
            <a:endParaRPr lang="en-US" dirty="0"/>
          </a:p>
          <a:p>
            <a:r>
              <a:rPr lang="en-US" dirty="0"/>
              <a:t>Tel. 203-932-7475</a:t>
            </a:r>
          </a:p>
          <a:p>
            <a:r>
              <a:rPr lang="en-US" dirty="0">
                <a:hlinkClick r:id="rId2"/>
              </a:rPr>
              <a:t>uis@newhaven.edu</a:t>
            </a:r>
            <a:endParaRPr lang="en-US" dirty="0"/>
          </a:p>
          <a:p>
            <a:endParaRPr lang="en-US" dirty="0"/>
          </a:p>
          <a:p>
            <a:r>
              <a:rPr lang="en-US" dirty="0"/>
              <a:t>Please submit all inquiries and requests via the UIS portal</a:t>
            </a:r>
          </a:p>
          <a:p>
            <a:r>
              <a:rPr lang="en-US" dirty="0">
                <a:hlinkClick r:id="rId3"/>
              </a:rPr>
              <a:t>https://newhaven.edu/uisportal</a:t>
            </a:r>
            <a:endParaRPr lang="en-US" dirty="0"/>
          </a:p>
          <a:p>
            <a:endParaRPr lang="en-US" dirty="0"/>
          </a:p>
          <a:p>
            <a:r>
              <a:rPr lang="en-US" dirty="0"/>
              <a:t>Follow us on Instagram</a:t>
            </a:r>
          </a:p>
          <a:p>
            <a:r>
              <a:rPr lang="en-US" dirty="0" err="1">
                <a:solidFill>
                  <a:srgbClr val="00B0F0"/>
                </a:solidFill>
              </a:rPr>
              <a:t>unewhaven_uis</a:t>
            </a:r>
            <a:r>
              <a:rPr lang="en-US" dirty="0">
                <a:solidFill>
                  <a:srgbClr val="00B0F0"/>
                </a:solidFill>
              </a:rPr>
              <a:t> </a:t>
            </a:r>
          </a:p>
        </p:txBody>
      </p:sp>
      <p:sp>
        <p:nvSpPr>
          <p:cNvPr id="4" name="TextBox 3">
            <a:extLst>
              <a:ext uri="{FF2B5EF4-FFF2-40B4-BE49-F238E27FC236}">
                <a16:creationId xmlns:a16="http://schemas.microsoft.com/office/drawing/2014/main" id="{D88392D2-92DF-C944-FD60-53327FE57F49}"/>
              </a:ext>
            </a:extLst>
          </p:cNvPr>
          <p:cNvSpPr txBox="1"/>
          <p:nvPr/>
        </p:nvSpPr>
        <p:spPr>
          <a:xfrm>
            <a:off x="4831492" y="6079525"/>
            <a:ext cx="7360508" cy="778475"/>
          </a:xfrm>
          <a:prstGeom prst="rect">
            <a:avLst/>
          </a:prstGeom>
          <a:noFill/>
        </p:spPr>
        <p:txBody>
          <a:bodyPr wrap="square" lIns="0" tIns="0" rIns="0" bIns="0" rtlCol="0">
            <a:noAutofit/>
          </a:bodyPr>
          <a:lstStyle/>
          <a:p>
            <a:pPr algn="l"/>
            <a:r>
              <a:rPr lang="en-US" sz="1600" b="1" dirty="0">
                <a:solidFill>
                  <a:schemeClr val="tx2"/>
                </a:solidFill>
                <a:latin typeface="+mj-lt"/>
              </a:rPr>
              <a:t>Open Q&amp;A session for students who want to ask questions as they prepare the application on Wednesday August 6, 2024 at 12:30 pm</a:t>
            </a:r>
          </a:p>
          <a:p>
            <a:pPr algn="l"/>
            <a:r>
              <a:rPr lang="en-US" sz="1600" b="1" dirty="0">
                <a:solidFill>
                  <a:srgbClr val="C00000"/>
                </a:solidFill>
                <a:latin typeface="+mj-lt"/>
              </a:rPr>
              <a:t>https://unewhaven.zoom.us/j/96434730152</a:t>
            </a:r>
          </a:p>
        </p:txBody>
      </p:sp>
    </p:spTree>
    <p:extLst>
      <p:ext uri="{BB962C8B-B14F-4D97-AF65-F5344CB8AC3E}">
        <p14:creationId xmlns:p14="http://schemas.microsoft.com/office/powerpoint/2010/main" val="2064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2A57-7535-445E-C28D-2DDCA099ECC3}"/>
              </a:ext>
            </a:extLst>
          </p:cNvPr>
          <p:cNvSpPr>
            <a:spLocks noGrp="1"/>
          </p:cNvSpPr>
          <p:nvPr>
            <p:ph type="title"/>
          </p:nvPr>
        </p:nvSpPr>
        <p:spPr/>
        <p:txBody>
          <a:bodyPr/>
          <a:lstStyle/>
          <a:p>
            <a:r>
              <a:rPr lang="en-US" dirty="0"/>
              <a:t>Application Period</a:t>
            </a:r>
          </a:p>
        </p:txBody>
      </p:sp>
      <p:sp>
        <p:nvSpPr>
          <p:cNvPr id="3" name="Content Placeholder 2">
            <a:extLst>
              <a:ext uri="{FF2B5EF4-FFF2-40B4-BE49-F238E27FC236}">
                <a16:creationId xmlns:a16="http://schemas.microsoft.com/office/drawing/2014/main" id="{539F4511-25EE-D7E0-1D05-3B5C5CFA78BA}"/>
              </a:ext>
            </a:extLst>
          </p:cNvPr>
          <p:cNvSpPr>
            <a:spLocks noGrp="1"/>
          </p:cNvSpPr>
          <p:nvPr>
            <p:ph sz="quarter" idx="10"/>
          </p:nvPr>
        </p:nvSpPr>
        <p:spPr>
          <a:xfrm>
            <a:off x="304800" y="1717589"/>
            <a:ext cx="11582400" cy="4186254"/>
          </a:xfrm>
        </p:spPr>
        <p:txBody>
          <a:bodyPr/>
          <a:lstStyle/>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The earliest an OPT I-20 can be generated is 90 days before your program end date. </a:t>
            </a:r>
          </a:p>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The latest date you can apply is 60 days past your program end date. </a:t>
            </a:r>
            <a:br>
              <a:rPr lang="en-US" sz="2000" dirty="0">
                <a:solidFill>
                  <a:srgbClr val="004785"/>
                </a:solidFill>
              </a:rPr>
            </a:br>
            <a:r>
              <a:rPr lang="en-US" sz="2000" b="1" dirty="0">
                <a:solidFill>
                  <a:srgbClr val="00B0F0"/>
                </a:solidFill>
              </a:rPr>
              <a:t>NOTE: </a:t>
            </a:r>
            <a:r>
              <a:rPr lang="en-US" sz="2000" dirty="0">
                <a:solidFill>
                  <a:srgbClr val="004785"/>
                </a:solidFill>
              </a:rPr>
              <a:t>It can take </a:t>
            </a:r>
            <a:r>
              <a:rPr lang="en-US" sz="2000" b="1" dirty="0">
                <a:solidFill>
                  <a:srgbClr val="004785"/>
                </a:solidFill>
              </a:rPr>
              <a:t>more than </a:t>
            </a:r>
            <a:r>
              <a:rPr lang="en-US" sz="2000" dirty="0">
                <a:solidFill>
                  <a:srgbClr val="004785"/>
                </a:solidFill>
              </a:rPr>
              <a:t>3 months </a:t>
            </a:r>
            <a:r>
              <a:rPr lang="en-US" dirty="0">
                <a:solidFill>
                  <a:srgbClr val="004785"/>
                </a:solidFill>
              </a:rPr>
              <a:t>for USCIS to adjudicate and send </a:t>
            </a:r>
            <a:r>
              <a:rPr lang="en-US" sz="2000" dirty="0">
                <a:solidFill>
                  <a:srgbClr val="004785"/>
                </a:solidFill>
              </a:rPr>
              <a:t>your EAD card, so it is always best to apply early.</a:t>
            </a:r>
          </a:p>
          <a:p>
            <a:pPr marL="228600" indent="-228600">
              <a:lnSpc>
                <a:spcPts val="2640"/>
              </a:lnSpc>
              <a:spcBef>
                <a:spcPts val="0"/>
              </a:spcBef>
              <a:spcAft>
                <a:spcPts val="600"/>
              </a:spcAft>
              <a:buFont typeface="Arial" charset="0"/>
              <a:buChar char="•"/>
              <a:tabLst>
                <a:tab pos="228600" algn="l"/>
              </a:tabLst>
            </a:pPr>
            <a:r>
              <a:rPr lang="en-US" dirty="0">
                <a:solidFill>
                  <a:srgbClr val="004785"/>
                </a:solidFill>
              </a:rPr>
              <a:t>You can request an EAD start date from June 1 to July 30. USCIS will usually honor this date if it is still in the future when they finish adjudicating. If the date has passed, USCIS will give you the date they approve the application.</a:t>
            </a:r>
            <a:endParaRPr lang="en-US" sz="2000" dirty="0">
              <a:solidFill>
                <a:srgbClr val="004785"/>
              </a:solidFill>
            </a:endParaRPr>
          </a:p>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You can apply even if you don’t yet have a job. But consult with UIS if you will be traveling.</a:t>
            </a:r>
          </a:p>
          <a:p>
            <a:pPr marL="0" indent="0" algn="ctr">
              <a:lnSpc>
                <a:spcPts val="2640"/>
              </a:lnSpc>
              <a:spcBef>
                <a:spcPts val="0"/>
              </a:spcBef>
              <a:spcAft>
                <a:spcPts val="600"/>
              </a:spcAft>
              <a:buNone/>
              <a:tabLst>
                <a:tab pos="228600" algn="l"/>
              </a:tabLst>
            </a:pPr>
            <a:endParaRPr lang="en-US" sz="3200" dirty="0">
              <a:solidFill>
                <a:srgbClr val="004785"/>
              </a:solidFill>
            </a:endParaRPr>
          </a:p>
          <a:p>
            <a:pPr marL="0" indent="0" algn="ctr">
              <a:lnSpc>
                <a:spcPts val="2640"/>
              </a:lnSpc>
              <a:spcBef>
                <a:spcPts val="0"/>
              </a:spcBef>
              <a:spcAft>
                <a:spcPts val="600"/>
              </a:spcAft>
              <a:buNone/>
              <a:tabLst>
                <a:tab pos="228600" algn="l"/>
              </a:tabLst>
            </a:pPr>
            <a:r>
              <a:rPr lang="en-US" sz="3200" dirty="0">
                <a:solidFill>
                  <a:srgbClr val="004785"/>
                </a:solidFill>
              </a:rPr>
              <a:t>March 4 to July 30, 2024</a:t>
            </a:r>
          </a:p>
          <a:p>
            <a:endParaRPr lang="en-US" dirty="0"/>
          </a:p>
        </p:txBody>
      </p:sp>
    </p:spTree>
    <p:extLst>
      <p:ext uri="{BB962C8B-B14F-4D97-AF65-F5344CB8AC3E}">
        <p14:creationId xmlns:p14="http://schemas.microsoft.com/office/powerpoint/2010/main" val="429199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23273-74E8-2160-5138-3427D70D9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8FD85-719C-0F86-C5C0-58F245CB2E6C}"/>
              </a:ext>
            </a:extLst>
          </p:cNvPr>
          <p:cNvSpPr>
            <a:spLocks noGrp="1"/>
          </p:cNvSpPr>
          <p:nvPr>
            <p:ph type="title"/>
          </p:nvPr>
        </p:nvSpPr>
        <p:spPr/>
        <p:txBody>
          <a:bodyPr/>
          <a:lstStyle/>
          <a:p>
            <a:r>
              <a:rPr lang="en-US" dirty="0"/>
              <a:t>Application Guidelines</a:t>
            </a:r>
          </a:p>
        </p:txBody>
      </p:sp>
      <p:sp>
        <p:nvSpPr>
          <p:cNvPr id="3" name="Content Placeholder 2">
            <a:extLst>
              <a:ext uri="{FF2B5EF4-FFF2-40B4-BE49-F238E27FC236}">
                <a16:creationId xmlns:a16="http://schemas.microsoft.com/office/drawing/2014/main" id="{5FD2CC7E-F7A5-7734-40DE-3536035F7FD0}"/>
              </a:ext>
            </a:extLst>
          </p:cNvPr>
          <p:cNvSpPr>
            <a:spLocks noGrp="1"/>
          </p:cNvSpPr>
          <p:nvPr>
            <p:ph sz="quarter" idx="10"/>
          </p:nvPr>
        </p:nvSpPr>
        <p:spPr>
          <a:xfrm>
            <a:off x="304800" y="1717589"/>
            <a:ext cx="11582400" cy="4186254"/>
          </a:xfrm>
        </p:spPr>
        <p:txBody>
          <a:bodyPr/>
          <a:lstStyle/>
          <a:p>
            <a:pPr marL="228600" marR="0" lvl="0" indent="-228600" algn="l" defTabSz="914400" rtl="0" eaLnBrk="1" fontAlgn="auto" latinLnBrk="0" hangingPunct="1">
              <a:lnSpc>
                <a:spcPts val="2640"/>
              </a:lnSpc>
              <a:spcBef>
                <a:spcPts val="0"/>
              </a:spcBef>
              <a:spcAft>
                <a:spcPts val="1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OPT information can be found in </a:t>
            </a:r>
            <a:r>
              <a:rPr kumimoji="0" lang="en-US" sz="2000" b="0" i="0" u="none" strike="noStrike" kern="1200" cap="none" spc="0" normalizeH="0" baseline="0" noProof="0" dirty="0" err="1">
                <a:ln>
                  <a:noFill/>
                </a:ln>
                <a:solidFill>
                  <a:srgbClr val="004785"/>
                </a:solidFill>
                <a:effectLst/>
                <a:uLnTx/>
                <a:uFillTx/>
                <a:ea typeface="+mn-ea"/>
                <a:cs typeface="+mn-cs"/>
              </a:rPr>
              <a:t>myCharger</a:t>
            </a:r>
            <a:r>
              <a:rPr kumimoji="0" lang="en-US" sz="2000" b="0" i="0" u="none" strike="noStrike" kern="1200" cap="none" spc="0" normalizeH="0" baseline="0" noProof="0" dirty="0">
                <a:ln>
                  <a:noFill/>
                </a:ln>
                <a:solidFill>
                  <a:srgbClr val="004785"/>
                </a:solidFill>
                <a:effectLst/>
                <a:uLnTx/>
                <a:uFillTx/>
                <a:ea typeface="+mn-ea"/>
                <a:cs typeface="+mn-cs"/>
              </a:rPr>
              <a:t> and an OPT Handbook is linked </a:t>
            </a:r>
            <a:br>
              <a:rPr kumimoji="0" lang="en-US" sz="2000" b="0" i="0" u="none" strike="noStrike" kern="1200" cap="none" spc="0" normalizeH="0" baseline="0" noProof="0" dirty="0">
                <a:ln>
                  <a:noFill/>
                </a:ln>
                <a:solidFill>
                  <a:srgbClr val="004785"/>
                </a:solidFill>
                <a:effectLst/>
                <a:uLnTx/>
                <a:uFillTx/>
                <a:ea typeface="+mn-ea"/>
                <a:cs typeface="+mn-cs"/>
              </a:rPr>
            </a:br>
            <a:r>
              <a:rPr kumimoji="0" lang="en-US" sz="2000" b="0" i="0" u="none" strike="noStrike" kern="1200" cap="none" spc="0" normalizeH="0" baseline="0" noProof="0" dirty="0">
                <a:ln>
                  <a:noFill/>
                </a:ln>
                <a:solidFill>
                  <a:srgbClr val="004785"/>
                </a:solidFill>
                <a:effectLst/>
                <a:uLnTx/>
                <a:uFillTx/>
                <a:ea typeface="+mn-ea"/>
                <a:cs typeface="+mn-cs"/>
              </a:rPr>
              <a:t>to the UIS webpages.</a:t>
            </a:r>
          </a:p>
          <a:p>
            <a:pPr marL="228600" marR="0" lvl="0" indent="-228600" algn="l" defTabSz="914400" rtl="0" eaLnBrk="1" fontAlgn="auto" latinLnBrk="0" hangingPunct="1">
              <a:lnSpc>
                <a:spcPts val="2640"/>
              </a:lnSpc>
              <a:spcBef>
                <a:spcPts val="0"/>
              </a:spcBef>
              <a:spcAft>
                <a:spcPts val="1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Complete the required Canvas course. </a:t>
            </a:r>
          </a:p>
          <a:p>
            <a:pPr marL="228600" marR="0" lvl="0" indent="-228600" algn="l" defTabSz="914400" rtl="0" eaLnBrk="1" fontAlgn="auto" latinLnBrk="0" hangingPunct="1">
              <a:lnSpc>
                <a:spcPts val="2640"/>
              </a:lnSpc>
              <a:spcBef>
                <a:spcPts val="0"/>
              </a:spcBef>
              <a:spcAft>
                <a:spcPts val="1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Prepare all your documents on the </a:t>
            </a:r>
            <a:r>
              <a:rPr kumimoji="0" lang="en-US" sz="2000" b="1" i="0" u="none" strike="noStrike" kern="1200" cap="none" spc="0" normalizeH="0" baseline="0" noProof="0" dirty="0">
                <a:ln>
                  <a:noFill/>
                </a:ln>
                <a:solidFill>
                  <a:srgbClr val="004785"/>
                </a:solidFill>
                <a:effectLst/>
                <a:uLnTx/>
                <a:uFillTx/>
                <a:ea typeface="+mn-ea"/>
                <a:cs typeface="+mn-cs"/>
              </a:rPr>
              <a:t>OPT Application Checklist </a:t>
            </a:r>
            <a:r>
              <a:rPr kumimoji="0" lang="en-US" sz="2000" b="0" i="0" u="none" strike="noStrike" kern="1200" cap="none" spc="0" normalizeH="0" baseline="0" noProof="0" dirty="0">
                <a:ln>
                  <a:noFill/>
                </a:ln>
                <a:solidFill>
                  <a:srgbClr val="004785"/>
                </a:solidFill>
                <a:effectLst/>
                <a:uLnTx/>
                <a:uFillTx/>
                <a:ea typeface="+mn-ea"/>
                <a:cs typeface="+mn-cs"/>
              </a:rPr>
              <a:t>and be</a:t>
            </a:r>
            <a:r>
              <a:rPr lang="en-US" dirty="0">
                <a:solidFill>
                  <a:srgbClr val="004785"/>
                </a:solidFill>
              </a:rPr>
              <a:t> </a:t>
            </a:r>
            <a:r>
              <a:rPr kumimoji="0" lang="en-US" sz="2000" b="0" i="0" u="none" strike="noStrike" kern="1200" cap="none" spc="0" normalizeH="0" baseline="0" noProof="0" dirty="0">
                <a:ln>
                  <a:noFill/>
                </a:ln>
                <a:solidFill>
                  <a:srgbClr val="004785"/>
                </a:solidFill>
                <a:effectLst/>
                <a:uLnTx/>
                <a:uFillTx/>
                <a:ea typeface="+mn-ea"/>
                <a:cs typeface="+mn-cs"/>
              </a:rPr>
              <a:t>ready to go. But DON’T submit the I-765 online before you have the OPT Request I-20.</a:t>
            </a:r>
          </a:p>
          <a:p>
            <a:pPr marL="228600" marR="0" lvl="0" indent="-228600" algn="l" defTabSz="914400" rtl="0" eaLnBrk="1" fontAlgn="auto" latinLnBrk="0" hangingPunct="1">
              <a:lnSpc>
                <a:spcPts val="2640"/>
              </a:lnSpc>
              <a:spcBef>
                <a:spcPts val="0"/>
              </a:spcBef>
              <a:spcAft>
                <a:spcPts val="1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Submit your </a:t>
            </a:r>
            <a:r>
              <a:rPr kumimoji="0" lang="en-US" sz="2000" b="1" i="0" u="none" strike="noStrike" kern="1200" cap="none" spc="0" normalizeH="0" baseline="0" noProof="0" dirty="0">
                <a:ln>
                  <a:noFill/>
                </a:ln>
                <a:solidFill>
                  <a:srgbClr val="004785"/>
                </a:solidFill>
                <a:effectLst/>
                <a:uLnTx/>
                <a:uFillTx/>
                <a:ea typeface="+mn-ea"/>
                <a:cs typeface="+mn-cs"/>
              </a:rPr>
              <a:t>OPT Request e-Form </a:t>
            </a:r>
            <a:r>
              <a:rPr kumimoji="0" lang="en-US" sz="2000" b="0" i="0" u="none" strike="noStrike" kern="1200" cap="none" spc="0" normalizeH="0" baseline="0" noProof="0" dirty="0">
                <a:ln>
                  <a:noFill/>
                </a:ln>
                <a:solidFill>
                  <a:srgbClr val="004785"/>
                </a:solidFill>
                <a:effectLst/>
                <a:uLnTx/>
                <a:uFillTx/>
                <a:ea typeface="+mn-ea"/>
                <a:cs typeface="+mn-cs"/>
              </a:rPr>
              <a:t>to the UIS. Upload scans of our passport, visa, I-94. If you want us to review a draft copy of the I-765 to be sure you got it right, you may upload a copy to this e-form.</a:t>
            </a:r>
          </a:p>
          <a:p>
            <a:endParaRPr lang="en-US" dirty="0"/>
          </a:p>
        </p:txBody>
      </p:sp>
    </p:spTree>
    <p:extLst>
      <p:ext uri="{BB962C8B-B14F-4D97-AF65-F5344CB8AC3E}">
        <p14:creationId xmlns:p14="http://schemas.microsoft.com/office/powerpoint/2010/main" val="16205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88106-5BE9-5848-A3CA-EFB1947E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F4DAE-93D4-0F17-0634-BF93E0ADDC16}"/>
              </a:ext>
            </a:extLst>
          </p:cNvPr>
          <p:cNvSpPr>
            <a:spLocks noGrp="1"/>
          </p:cNvSpPr>
          <p:nvPr>
            <p:ph type="title"/>
          </p:nvPr>
        </p:nvSpPr>
        <p:spPr/>
        <p:txBody>
          <a:bodyPr/>
          <a:lstStyle/>
          <a:p>
            <a:r>
              <a:rPr lang="en-US" dirty="0"/>
              <a:t>Application Checklist</a:t>
            </a:r>
          </a:p>
        </p:txBody>
      </p:sp>
      <p:sp>
        <p:nvSpPr>
          <p:cNvPr id="3" name="Content Placeholder 2">
            <a:extLst>
              <a:ext uri="{FF2B5EF4-FFF2-40B4-BE49-F238E27FC236}">
                <a16:creationId xmlns:a16="http://schemas.microsoft.com/office/drawing/2014/main" id="{7B9BC5CC-5C52-1353-B2C0-2AC58E7738FE}"/>
              </a:ext>
            </a:extLst>
          </p:cNvPr>
          <p:cNvSpPr>
            <a:spLocks noGrp="1"/>
          </p:cNvSpPr>
          <p:nvPr>
            <p:ph sz="quarter" idx="10"/>
          </p:nvPr>
        </p:nvSpPr>
        <p:spPr>
          <a:xfrm>
            <a:off x="304800" y="1717589"/>
            <a:ext cx="11582400" cy="4186254"/>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4785"/>
                </a:solidFill>
                <a:effectLst/>
                <a:uLnTx/>
                <a:uFillTx/>
                <a:ea typeface="Georgia" charset="0"/>
                <a:cs typeface="Georgia" charset="0"/>
              </a:rPr>
              <a:t>Prepare the Application Documents:</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Form I-765 (Practice copy of I-765 fillable form at uscis.gov or print out a draft copy of the I-765 for the UIS. DO NOT submit the online application until you have all the evidence </a:t>
            </a:r>
            <a:r>
              <a:rPr kumimoji="0" lang="en-US" sz="2000" b="1" i="0" u="none" strike="noStrike" kern="1200" cap="none" spc="0" normalizeH="0" baseline="0" noProof="0" dirty="0">
                <a:ln>
                  <a:noFill/>
                </a:ln>
                <a:solidFill>
                  <a:srgbClr val="004785"/>
                </a:solidFill>
                <a:effectLst/>
                <a:uLnTx/>
                <a:uFillTx/>
                <a:ea typeface="+mn-ea"/>
                <a:cs typeface="+mn-cs"/>
              </a:rPr>
              <a:t>including</a:t>
            </a:r>
            <a:r>
              <a:rPr kumimoji="0" lang="en-US" sz="2000" b="0" i="0" u="none" strike="noStrike" kern="1200" cap="none" spc="0" normalizeH="0" baseline="0" noProof="0" dirty="0">
                <a:ln>
                  <a:noFill/>
                </a:ln>
                <a:solidFill>
                  <a:srgbClr val="004785"/>
                </a:solidFill>
                <a:effectLst/>
                <a:uLnTx/>
                <a:uFillTx/>
                <a:ea typeface="+mn-ea"/>
                <a:cs typeface="+mn-cs"/>
              </a:rPr>
              <a:t> the OPT Request I-20)</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Copies of all previous I-20’s issued to you from the University of New Haven and any previous institutions. (USCIS is particularly interested in any I-20s with CPT or OPT authorizations on them.)</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Color copy of your passport</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Color copy of your visa</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Copy of your I-94 record</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lang="en-US" sz="2000" kern="1200" dirty="0">
                <a:solidFill>
                  <a:srgbClr val="004785"/>
                </a:solidFill>
              </a:rPr>
              <a:t>Color copy of any previous EADs (if applicable)</a:t>
            </a:r>
            <a:endParaRPr kumimoji="0" lang="en-US" sz="2000" b="0" i="0" u="none" strike="noStrike" kern="1200" cap="none" spc="0" normalizeH="0" baseline="0" noProof="0" dirty="0">
              <a:ln>
                <a:noFill/>
              </a:ln>
              <a:solidFill>
                <a:srgbClr val="004785"/>
              </a:solidFill>
              <a:effectLst/>
              <a:uLnTx/>
              <a:uFillTx/>
              <a:ea typeface="+mn-ea"/>
              <a:cs typeface="+mn-cs"/>
            </a:endParaRPr>
          </a:p>
          <a:p>
            <a:endParaRPr lang="en-US" dirty="0"/>
          </a:p>
        </p:txBody>
      </p:sp>
    </p:spTree>
    <p:extLst>
      <p:ext uri="{BB962C8B-B14F-4D97-AF65-F5344CB8AC3E}">
        <p14:creationId xmlns:p14="http://schemas.microsoft.com/office/powerpoint/2010/main" val="57430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C826A-DC62-09A0-3D04-4EB80195C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A94E7-E2A4-57AD-4917-DA89DAF73D00}"/>
              </a:ext>
            </a:extLst>
          </p:cNvPr>
          <p:cNvSpPr>
            <a:spLocks noGrp="1"/>
          </p:cNvSpPr>
          <p:nvPr>
            <p:ph type="title"/>
          </p:nvPr>
        </p:nvSpPr>
        <p:spPr/>
        <p:txBody>
          <a:bodyPr/>
          <a:lstStyle/>
          <a:p>
            <a:r>
              <a:rPr lang="en-US" dirty="0"/>
              <a:t>Application Checklist (continued)</a:t>
            </a:r>
          </a:p>
        </p:txBody>
      </p:sp>
      <p:sp>
        <p:nvSpPr>
          <p:cNvPr id="3" name="Content Placeholder 2">
            <a:extLst>
              <a:ext uri="{FF2B5EF4-FFF2-40B4-BE49-F238E27FC236}">
                <a16:creationId xmlns:a16="http://schemas.microsoft.com/office/drawing/2014/main" id="{0A12448E-AFC9-9B8A-4FF6-1587E797F45D}"/>
              </a:ext>
            </a:extLst>
          </p:cNvPr>
          <p:cNvSpPr>
            <a:spLocks noGrp="1"/>
          </p:cNvSpPr>
          <p:nvPr>
            <p:ph sz="quarter" idx="10"/>
          </p:nvPr>
        </p:nvSpPr>
        <p:spPr>
          <a:xfrm>
            <a:off x="304800" y="1717589"/>
            <a:ext cx="11582400" cy="4186254"/>
          </a:xfrm>
        </p:spPr>
        <p:txBody>
          <a:bodyPr/>
          <a:lstStyle/>
          <a:p>
            <a:pPr>
              <a:spcBef>
                <a:spcPts val="0"/>
              </a:spcBef>
              <a:spcAft>
                <a:spcPts val="600"/>
              </a:spcAft>
              <a:defRPr/>
            </a:pPr>
            <a:r>
              <a:rPr lang="en-US" sz="2000" b="1" dirty="0">
                <a:solidFill>
                  <a:srgbClr val="004785"/>
                </a:solidFill>
                <a:ea typeface="Georgia" charset="0"/>
                <a:cs typeface="Georgia" charset="0"/>
              </a:rPr>
              <a:t>Submit to UIS</a:t>
            </a:r>
          </a:p>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Post-completion Optional Practical Training Request E-Form along with the requested scans. All request forms are found in the new UIS portal.</a:t>
            </a:r>
          </a:p>
          <a:p>
            <a:pPr>
              <a:spcBef>
                <a:spcPts val="0"/>
              </a:spcBef>
              <a:spcAft>
                <a:spcPts val="600"/>
              </a:spcAft>
              <a:defRPr/>
            </a:pPr>
            <a:r>
              <a:rPr lang="en-US" sz="2000" b="1" dirty="0">
                <a:solidFill>
                  <a:srgbClr val="004785"/>
                </a:solidFill>
                <a:ea typeface="Georgia" charset="0"/>
                <a:cs typeface="Georgia" charset="0"/>
              </a:rPr>
              <a:t>Also Required in the OPT Application to USCIS</a:t>
            </a:r>
          </a:p>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Two standard (2x2”) color passport photos (We recommend digital photos since they will need to be uploaded to the </a:t>
            </a:r>
            <a:r>
              <a:rPr lang="en-US" dirty="0">
                <a:solidFill>
                  <a:srgbClr val="004785"/>
                </a:solidFill>
              </a:rPr>
              <a:t>o</a:t>
            </a:r>
            <a:r>
              <a:rPr lang="en-US" sz="2000" dirty="0">
                <a:solidFill>
                  <a:srgbClr val="004785"/>
                </a:solidFill>
              </a:rPr>
              <a:t>nline form I-765.)</a:t>
            </a:r>
          </a:p>
          <a:p>
            <a:pPr marL="228600" indent="-228600">
              <a:lnSpc>
                <a:spcPts val="2640"/>
              </a:lnSpc>
              <a:spcBef>
                <a:spcPts val="0"/>
              </a:spcBef>
              <a:spcAft>
                <a:spcPts val="600"/>
              </a:spcAft>
              <a:buFont typeface="Arial" charset="0"/>
              <a:buChar char="•"/>
              <a:tabLst>
                <a:tab pos="228600" algn="l"/>
              </a:tabLst>
            </a:pPr>
            <a:r>
              <a:rPr lang="en-US" sz="2000" dirty="0">
                <a:solidFill>
                  <a:srgbClr val="004785"/>
                </a:solidFill>
              </a:rPr>
              <a:t>Make sure you have the </a:t>
            </a:r>
            <a:r>
              <a:rPr lang="en-US" dirty="0">
                <a:solidFill>
                  <a:srgbClr val="004785"/>
                </a:solidFill>
              </a:rPr>
              <a:t>money available to pay online. Payment must be by credit/debit card or ACH withdrawal from an American bank. </a:t>
            </a:r>
            <a:r>
              <a:rPr lang="en-US" i="1" dirty="0">
                <a:solidFill>
                  <a:srgbClr val="004785"/>
                </a:solidFill>
              </a:rPr>
              <a:t>(If filing the paper version, c</a:t>
            </a:r>
            <a:r>
              <a:rPr lang="en-US" sz="2000" i="1" dirty="0">
                <a:solidFill>
                  <a:srgbClr val="004785"/>
                </a:solidFill>
              </a:rPr>
              <a:t>heck or money order made payable to U.S. Department of Homeland Security)</a:t>
            </a:r>
            <a:endParaRPr lang="en-US" dirty="0"/>
          </a:p>
        </p:txBody>
      </p:sp>
    </p:spTree>
    <p:extLst>
      <p:ext uri="{BB962C8B-B14F-4D97-AF65-F5344CB8AC3E}">
        <p14:creationId xmlns:p14="http://schemas.microsoft.com/office/powerpoint/2010/main" val="127970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366F1E-2137-1AE8-B523-B4595700FF5B}"/>
              </a:ext>
            </a:extLst>
          </p:cNvPr>
          <p:cNvSpPr>
            <a:spLocks noGrp="1"/>
          </p:cNvSpPr>
          <p:nvPr>
            <p:ph type="ft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lumMod val="60000"/>
                    <a:lumOff val="40000"/>
                  </a:srgbClr>
                </a:solidFill>
                <a:effectLst/>
                <a:uLnTx/>
                <a:uFillTx/>
                <a:latin typeface="Montserrat Light"/>
                <a:ea typeface="+mn-ea"/>
                <a:cs typeface="+mn-cs"/>
              </a:rPr>
              <a:t>To add a footer: Insert tab &gt; Header &amp; Footer &gt; Select Footer &gt; Apply</a:t>
            </a:r>
          </a:p>
        </p:txBody>
      </p:sp>
      <p:sp>
        <p:nvSpPr>
          <p:cNvPr id="13" name="Text Placeholder 12">
            <a:extLst>
              <a:ext uri="{FF2B5EF4-FFF2-40B4-BE49-F238E27FC236}">
                <a16:creationId xmlns:a16="http://schemas.microsoft.com/office/drawing/2014/main" id="{E3CE6BAE-4410-90D8-C711-3ED785DC5526}"/>
              </a:ext>
            </a:extLst>
          </p:cNvPr>
          <p:cNvSpPr>
            <a:spLocks noGrp="1"/>
          </p:cNvSpPr>
          <p:nvPr>
            <p:ph sz="quarter" idx="12"/>
          </p:nvPr>
        </p:nvSpPr>
        <p:spPr/>
        <p:txBody>
          <a:bodyPr>
            <a:noAutofit/>
          </a:bodyPr>
          <a:lstStyle/>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The UIS provides a guide to filling out the Form I-765.  </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Follow the guide on the Canvas course carefully </a:t>
            </a: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lang="en-US" dirty="0">
                <a:solidFill>
                  <a:srgbClr val="004785"/>
                </a:solidFill>
              </a:rPr>
              <a:t>The I-765 fee is changing April 1 from $410 to $520. The premium processing fee will go from $1500 to $1685</a:t>
            </a:r>
            <a:endParaRPr kumimoji="0" lang="en-US" sz="2000" b="0" i="0" u="none" strike="noStrike" kern="1200" cap="none" spc="0" normalizeH="0" baseline="0" noProof="0" dirty="0">
              <a:ln>
                <a:noFill/>
              </a:ln>
              <a:solidFill>
                <a:srgbClr val="004785"/>
              </a:solidFill>
              <a:effectLst/>
              <a:uLnTx/>
              <a:uFillTx/>
              <a:ea typeface="+mn-ea"/>
              <a:cs typeface="+mn-cs"/>
            </a:endParaRPr>
          </a:p>
          <a:p>
            <a:pPr marL="228600" marR="0" lvl="0" indent="-228600" algn="l" defTabSz="914400" rtl="0" eaLnBrk="1" fontAlgn="auto" latinLnBrk="0" hangingPunct="1">
              <a:lnSpc>
                <a:spcPts val="2640"/>
              </a:lnSpc>
              <a:spcBef>
                <a:spcPts val="0"/>
              </a:spcBef>
              <a:spcAft>
                <a:spcPts val="600"/>
              </a:spcAft>
              <a:buClrTx/>
              <a:buSzTx/>
              <a:buFont typeface="Arial" charset="0"/>
              <a:buChar char="•"/>
              <a:tabLst>
                <a:tab pos="228600" algn="l"/>
              </a:tabLst>
              <a:defRPr/>
            </a:pPr>
            <a:r>
              <a:rPr kumimoji="0" lang="en-US" sz="2000" b="0" i="0" u="none" strike="noStrike" kern="1200" cap="none" spc="0" normalizeH="0" baseline="0" noProof="0" dirty="0">
                <a:ln>
                  <a:noFill/>
                </a:ln>
                <a:solidFill>
                  <a:srgbClr val="004785"/>
                </a:solidFill>
                <a:effectLst/>
                <a:uLnTx/>
                <a:uFillTx/>
                <a:ea typeface="+mn-ea"/>
                <a:cs typeface="+mn-cs"/>
              </a:rPr>
              <a:t>USCIS is prone to changing paper versions of this form and then not accepting old versions. If filing the paper </a:t>
            </a:r>
            <a:r>
              <a:rPr lang="en-US" dirty="0">
                <a:solidFill>
                  <a:srgbClr val="004785"/>
                </a:solidFill>
              </a:rPr>
              <a:t>version, d</a:t>
            </a:r>
            <a:r>
              <a:rPr kumimoji="0" lang="en-US" sz="2000" b="0" i="0" u="none" strike="noStrike" kern="1200" cap="none" spc="0" normalizeH="0" baseline="0" noProof="0" dirty="0" err="1">
                <a:ln>
                  <a:noFill/>
                </a:ln>
                <a:solidFill>
                  <a:srgbClr val="004785"/>
                </a:solidFill>
                <a:effectLst/>
                <a:uLnTx/>
                <a:uFillTx/>
                <a:ea typeface="+mn-ea"/>
                <a:cs typeface="+mn-cs"/>
              </a:rPr>
              <a:t>ownload</a:t>
            </a:r>
            <a:r>
              <a:rPr kumimoji="0" lang="en-US" sz="2000" b="0" i="0" u="none" strike="noStrike" kern="1200" cap="none" spc="0" normalizeH="0" baseline="0" noProof="0" dirty="0">
                <a:ln>
                  <a:noFill/>
                </a:ln>
                <a:solidFill>
                  <a:srgbClr val="004785"/>
                </a:solidFill>
                <a:effectLst/>
                <a:uLnTx/>
                <a:uFillTx/>
                <a:ea typeface="+mn-ea"/>
                <a:cs typeface="+mn-cs"/>
              </a:rPr>
              <a:t> the current form from </a:t>
            </a:r>
            <a:r>
              <a:rPr kumimoji="0" lang="en-US" sz="2000" b="0" i="0" u="none" strike="noStrike" kern="1200" cap="none" spc="0" normalizeH="0" baseline="0" noProof="0" dirty="0">
                <a:ln>
                  <a:noFill/>
                </a:ln>
                <a:solidFill>
                  <a:srgbClr val="00B0F0"/>
                </a:solidFill>
                <a:effectLst/>
                <a:uLnTx/>
                <a:uFillTx/>
                <a:ea typeface="+mn-ea"/>
                <a:cs typeface="+mn-cs"/>
                <a:hlinkClick r:id="rId3">
                  <a:extLst>
                    <a:ext uri="{A12FA001-AC4F-418D-AE19-62706E023703}">
                      <ahyp:hlinkClr xmlns:ahyp="http://schemas.microsoft.com/office/drawing/2018/hyperlinkcolor" val="tx"/>
                    </a:ext>
                  </a:extLst>
                </a:hlinkClick>
              </a:rPr>
              <a:t>www.uscis.gov/i-765</a:t>
            </a:r>
            <a:r>
              <a:rPr kumimoji="0" lang="en-US" sz="2000" b="0" i="0" u="none" strike="noStrike" kern="1200" cap="none" spc="0" normalizeH="0" baseline="0" noProof="0" dirty="0">
                <a:ln>
                  <a:noFill/>
                </a:ln>
                <a:solidFill>
                  <a:srgbClr val="00B0F0"/>
                </a:solidFill>
                <a:effectLst/>
                <a:uLnTx/>
                <a:uFillTx/>
                <a:ea typeface="+mn-ea"/>
                <a:cs typeface="+mn-cs"/>
              </a:rPr>
              <a:t>   </a:t>
            </a:r>
          </a:p>
          <a:p>
            <a:endParaRPr lang="en-PH" dirty="0"/>
          </a:p>
        </p:txBody>
      </p:sp>
      <p:pic>
        <p:nvPicPr>
          <p:cNvPr id="9" name="Picture Placeholder 8" descr="A horse statue in the dark&#10;&#10;Description automatically generated">
            <a:extLst>
              <a:ext uri="{FF2B5EF4-FFF2-40B4-BE49-F238E27FC236}">
                <a16:creationId xmlns:a16="http://schemas.microsoft.com/office/drawing/2014/main" id="{8D8EF1B7-5950-15A4-7101-BAF04B4FE78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46" b="46"/>
          <a:stretch/>
        </p:blipFill>
        <p:spPr>
          <a:prstGeom prst="rect">
            <a:avLst/>
          </a:prstGeom>
        </p:spPr>
      </p:pic>
      <p:sp>
        <p:nvSpPr>
          <p:cNvPr id="34" name="Title 33">
            <a:extLst>
              <a:ext uri="{FF2B5EF4-FFF2-40B4-BE49-F238E27FC236}">
                <a16:creationId xmlns:a16="http://schemas.microsoft.com/office/drawing/2014/main" id="{37F38EFD-6A8E-ECA1-8A10-C52A541C59E1}"/>
              </a:ext>
            </a:extLst>
          </p:cNvPr>
          <p:cNvSpPr>
            <a:spLocks noGrp="1"/>
          </p:cNvSpPr>
          <p:nvPr>
            <p:ph type="title"/>
          </p:nvPr>
        </p:nvSpPr>
        <p:spPr/>
        <p:txBody>
          <a:bodyPr anchor="b"/>
          <a:lstStyle/>
          <a:p>
            <a:r>
              <a:rPr lang="en-PH" dirty="0"/>
              <a:t>How to Fill out the I-765</a:t>
            </a:r>
          </a:p>
        </p:txBody>
      </p:sp>
      <p:sp>
        <p:nvSpPr>
          <p:cNvPr id="3" name="Rectangle 2">
            <a:extLst>
              <a:ext uri="{FF2B5EF4-FFF2-40B4-BE49-F238E27FC236}">
                <a16:creationId xmlns:a16="http://schemas.microsoft.com/office/drawing/2014/main" id="{969FDC4B-CB50-8CD4-D44C-908FA8E97F7E}"/>
              </a:ext>
            </a:extLst>
          </p:cNvPr>
          <p:cNvSpPr/>
          <p:nvPr/>
        </p:nvSpPr>
        <p:spPr>
          <a:xfrm>
            <a:off x="7018116" y="6667500"/>
            <a:ext cx="5173884" cy="190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Rectangle 5">
            <a:extLst>
              <a:ext uri="{FF2B5EF4-FFF2-40B4-BE49-F238E27FC236}">
                <a16:creationId xmlns:a16="http://schemas.microsoft.com/office/drawing/2014/main" id="{55D8C7FD-0D3D-2E44-E41A-F72145E4D736}"/>
              </a:ext>
            </a:extLst>
          </p:cNvPr>
          <p:cNvSpPr/>
          <p:nvPr/>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12" name="Picture 11" descr="A statue of a horse&#10;&#10;Description automatically generated">
            <a:extLst>
              <a:ext uri="{FF2B5EF4-FFF2-40B4-BE49-F238E27FC236}">
                <a16:creationId xmlns:a16="http://schemas.microsoft.com/office/drawing/2014/main" id="{FC1F73E4-17E0-8E1F-C074-0E0C80004B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664" t="17161" r="36871" b="22815"/>
          <a:stretch/>
        </p:blipFill>
        <p:spPr>
          <a:xfrm flipH="1">
            <a:off x="7030301" y="481149"/>
            <a:ext cx="5173661" cy="6376851"/>
          </a:xfrm>
          <a:prstGeom prst="rect">
            <a:avLst/>
          </a:prstGeom>
        </p:spPr>
      </p:pic>
    </p:spTree>
    <p:extLst>
      <p:ext uri="{BB962C8B-B14F-4D97-AF65-F5344CB8AC3E}">
        <p14:creationId xmlns:p14="http://schemas.microsoft.com/office/powerpoint/2010/main" val="36599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AA0BC-DC16-0594-EE68-399A29E97CB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648C77-43E3-4C04-6661-2BA351F6EB28}"/>
              </a:ext>
            </a:extLst>
          </p:cNvPr>
          <p:cNvSpPr>
            <a:spLocks noGrp="1"/>
          </p:cNvSpPr>
          <p:nvPr>
            <p:ph type="ft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lumMod val="60000"/>
                    <a:lumOff val="40000"/>
                  </a:srgbClr>
                </a:solidFill>
                <a:effectLst/>
                <a:uLnTx/>
                <a:uFillTx/>
                <a:latin typeface="Montserrat Light"/>
                <a:ea typeface="+mn-ea"/>
                <a:cs typeface="+mn-cs"/>
              </a:rPr>
              <a:t>To add a footer: Insert tab &gt; Header &amp; Footer &gt; Select Footer &gt; Apply</a:t>
            </a:r>
          </a:p>
        </p:txBody>
      </p:sp>
      <p:sp>
        <p:nvSpPr>
          <p:cNvPr id="13" name="Text Placeholder 12">
            <a:extLst>
              <a:ext uri="{FF2B5EF4-FFF2-40B4-BE49-F238E27FC236}">
                <a16:creationId xmlns:a16="http://schemas.microsoft.com/office/drawing/2014/main" id="{0874F43D-1854-02A2-9505-4F576ACDDBF2}"/>
              </a:ext>
            </a:extLst>
          </p:cNvPr>
          <p:cNvSpPr>
            <a:spLocks noGrp="1"/>
          </p:cNvSpPr>
          <p:nvPr>
            <p:ph sz="quarter" idx="12"/>
          </p:nvPr>
        </p:nvSpPr>
        <p:spPr/>
        <p:txBody>
          <a:bodyPr>
            <a:noAutofit/>
          </a:bodyPr>
          <a:lstStyle/>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tx1"/>
                </a:solidFill>
              </a:rPr>
              <a:t>Application for Employment Authorization</a:t>
            </a:r>
          </a:p>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accent4"/>
                </a:solidFill>
                <a:hlinkClick r:id="rId3">
                  <a:extLst>
                    <a:ext uri="{A12FA001-AC4F-418D-AE19-62706E023703}">
                      <ahyp:hlinkClr xmlns:ahyp="http://schemas.microsoft.com/office/drawing/2018/hyperlinkcolor" val="tx"/>
                    </a:ext>
                  </a:extLst>
                </a:hlinkClick>
              </a:rPr>
              <a:t>https://www.uscis.gov/i-765</a:t>
            </a:r>
            <a:endParaRPr lang="en-US" sz="2000" dirty="0">
              <a:solidFill>
                <a:schemeClr val="accent4"/>
              </a:solidFill>
            </a:endParaRPr>
          </a:p>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tx1"/>
                </a:solidFill>
              </a:rPr>
              <a:t>Can be filed online from this site</a:t>
            </a:r>
          </a:p>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tx1"/>
                </a:solidFill>
              </a:rPr>
              <a:t>Recommended to use the fillable paper form for practice.</a:t>
            </a:r>
          </a:p>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tx1"/>
                </a:solidFill>
              </a:rPr>
              <a:t>Read the official USCIS I-765 instructions. What follows is a help, but should not be substituted for the official instructions.</a:t>
            </a:r>
          </a:p>
          <a:p>
            <a:pPr marL="228600" indent="-228600">
              <a:lnSpc>
                <a:spcPct val="90000"/>
              </a:lnSpc>
              <a:spcBef>
                <a:spcPts val="0"/>
              </a:spcBef>
              <a:spcAft>
                <a:spcPts val="600"/>
              </a:spcAft>
              <a:buFont typeface="Arial" panose="020B0604020202020204" pitchFamily="34" charset="0"/>
              <a:buChar char="•"/>
              <a:tabLst>
                <a:tab pos="228600" algn="l"/>
              </a:tabLst>
            </a:pPr>
            <a:r>
              <a:rPr lang="en-US" sz="2000" dirty="0">
                <a:solidFill>
                  <a:schemeClr val="tx1"/>
                </a:solidFill>
              </a:rPr>
              <a:t>The online form will look different, but I can help you understand the fields and what to submit in them.</a:t>
            </a:r>
          </a:p>
          <a:p>
            <a:endParaRPr lang="en-PH" dirty="0"/>
          </a:p>
        </p:txBody>
      </p:sp>
      <p:pic>
        <p:nvPicPr>
          <p:cNvPr id="9" name="Picture Placeholder 8" descr="A horse statue in the dark&#10;&#10;Description automatically generated">
            <a:extLst>
              <a:ext uri="{FF2B5EF4-FFF2-40B4-BE49-F238E27FC236}">
                <a16:creationId xmlns:a16="http://schemas.microsoft.com/office/drawing/2014/main" id="{2F6A18EF-1087-B3AF-0FDF-C3F189FF2AC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46" b="46"/>
          <a:stretch/>
        </p:blipFill>
        <p:spPr>
          <a:prstGeom prst="rect">
            <a:avLst/>
          </a:prstGeom>
        </p:spPr>
      </p:pic>
      <p:sp>
        <p:nvSpPr>
          <p:cNvPr id="34" name="Title 33">
            <a:extLst>
              <a:ext uri="{FF2B5EF4-FFF2-40B4-BE49-F238E27FC236}">
                <a16:creationId xmlns:a16="http://schemas.microsoft.com/office/drawing/2014/main" id="{67B0F8A5-2F8B-2383-BBCF-D43549EB9C06}"/>
              </a:ext>
            </a:extLst>
          </p:cNvPr>
          <p:cNvSpPr>
            <a:spLocks noGrp="1"/>
          </p:cNvSpPr>
          <p:nvPr>
            <p:ph type="title"/>
          </p:nvPr>
        </p:nvSpPr>
        <p:spPr/>
        <p:txBody>
          <a:bodyPr anchor="b"/>
          <a:lstStyle/>
          <a:p>
            <a:r>
              <a:rPr lang="en-PH" dirty="0"/>
              <a:t>How to Fill out the I-765</a:t>
            </a:r>
          </a:p>
        </p:txBody>
      </p:sp>
      <p:sp>
        <p:nvSpPr>
          <p:cNvPr id="3" name="Rectangle 2">
            <a:extLst>
              <a:ext uri="{FF2B5EF4-FFF2-40B4-BE49-F238E27FC236}">
                <a16:creationId xmlns:a16="http://schemas.microsoft.com/office/drawing/2014/main" id="{2FC2026F-C320-A0CA-5109-BAD23AC578CE}"/>
              </a:ext>
            </a:extLst>
          </p:cNvPr>
          <p:cNvSpPr/>
          <p:nvPr/>
        </p:nvSpPr>
        <p:spPr>
          <a:xfrm>
            <a:off x="7018116" y="6667500"/>
            <a:ext cx="5173884" cy="190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Rectangle 5">
            <a:extLst>
              <a:ext uri="{FF2B5EF4-FFF2-40B4-BE49-F238E27FC236}">
                <a16:creationId xmlns:a16="http://schemas.microsoft.com/office/drawing/2014/main" id="{B52D31BF-9E77-BE71-30A4-E6B65154F3C5}"/>
              </a:ext>
            </a:extLst>
          </p:cNvPr>
          <p:cNvSpPr/>
          <p:nvPr/>
        </p:nvSpPr>
        <p:spPr>
          <a:xfrm>
            <a:off x="0" y="435429"/>
            <a:ext cx="12192000"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12" name="Picture 11" descr="A statue of a horse&#10;&#10;Description automatically generated">
            <a:extLst>
              <a:ext uri="{FF2B5EF4-FFF2-40B4-BE49-F238E27FC236}">
                <a16:creationId xmlns:a16="http://schemas.microsoft.com/office/drawing/2014/main" id="{1128930A-33A2-8291-49FF-0FD4D29F8A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664" t="17161" r="36871" b="22815"/>
          <a:stretch/>
        </p:blipFill>
        <p:spPr>
          <a:xfrm flipH="1">
            <a:off x="7030301" y="481149"/>
            <a:ext cx="5173661" cy="6376851"/>
          </a:xfrm>
          <a:prstGeom prst="rect">
            <a:avLst/>
          </a:prstGeom>
        </p:spPr>
      </p:pic>
    </p:spTree>
    <p:extLst>
      <p:ext uri="{BB962C8B-B14F-4D97-AF65-F5344CB8AC3E}">
        <p14:creationId xmlns:p14="http://schemas.microsoft.com/office/powerpoint/2010/main" val="341706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79F67A-0B17-3AB5-5A1F-7EF2C675CA15}"/>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a:solidFill>
                  <a:schemeClr val="tx1"/>
                </a:solidFill>
              </a:rPr>
              <a:t>Form I-765</a:t>
            </a:r>
          </a:p>
        </p:txBody>
      </p:sp>
      <p:sp>
        <p:nvSpPr>
          <p:cNvPr id="2" name="Content Placeholder 1">
            <a:extLst>
              <a:ext uri="{FF2B5EF4-FFF2-40B4-BE49-F238E27FC236}">
                <a16:creationId xmlns:a16="http://schemas.microsoft.com/office/drawing/2014/main" id="{5B6579B2-8C86-7DDD-1C1A-C785B5E899A4}"/>
              </a:ext>
            </a:extLst>
          </p:cNvPr>
          <p:cNvSpPr>
            <a:spLocks noGrp="1"/>
          </p:cNvSpPr>
          <p:nvPr>
            <p:ph sz="quarter" idx="12"/>
          </p:nvPr>
        </p:nvSpPr>
        <p:spPr>
          <a:xfrm>
            <a:off x="838200" y="1519880"/>
            <a:ext cx="4941390" cy="4609209"/>
          </a:xfrm>
        </p:spPr>
        <p:txBody>
          <a:bodyPr vert="horz" lIns="91440" tIns="45720" rIns="91440" bIns="45720" rtlCol="0">
            <a:noAutofit/>
          </a:bodyPr>
          <a:lstStyle/>
          <a:p>
            <a:pPr>
              <a:lnSpc>
                <a:spcPts val="2640"/>
              </a:lnSpc>
              <a:spcBef>
                <a:spcPts val="0"/>
              </a:spcBef>
              <a:spcAft>
                <a:spcPts val="600"/>
              </a:spcAft>
              <a:tabLst>
                <a:tab pos="228600" algn="l"/>
              </a:tabLst>
            </a:pPr>
            <a:r>
              <a:rPr lang="en-US" sz="1400" b="1" dirty="0">
                <a:solidFill>
                  <a:srgbClr val="00B0F0"/>
                </a:solidFill>
              </a:rPr>
              <a:t>REASON FOR APPLYING</a:t>
            </a:r>
          </a:p>
          <a:p>
            <a:pPr marL="342900" indent="-342900">
              <a:lnSpc>
                <a:spcPts val="2640"/>
              </a:lnSpc>
              <a:spcBef>
                <a:spcPts val="0"/>
              </a:spcBef>
              <a:spcAft>
                <a:spcPts val="600"/>
              </a:spcAft>
              <a:buFont typeface="Arial" panose="020B0604020202020204" pitchFamily="34" charset="0"/>
              <a:buChar char="•"/>
              <a:tabLst>
                <a:tab pos="228600" algn="l"/>
              </a:tabLst>
            </a:pPr>
            <a:r>
              <a:rPr lang="en-US" sz="1400" dirty="0">
                <a:solidFill>
                  <a:srgbClr val="004785"/>
                </a:solidFill>
              </a:rPr>
              <a:t>When applying for OPT or STEM OPT work authorization, check the box “1.a. Initial Permission to accept employment.”</a:t>
            </a:r>
          </a:p>
          <a:p>
            <a:pPr>
              <a:lnSpc>
                <a:spcPts val="2640"/>
              </a:lnSpc>
              <a:spcBef>
                <a:spcPts val="0"/>
              </a:spcBef>
              <a:spcAft>
                <a:spcPts val="600"/>
              </a:spcAft>
              <a:tabLst>
                <a:tab pos="228600" algn="l"/>
              </a:tabLst>
            </a:pPr>
            <a:r>
              <a:rPr lang="en-US" sz="1400" b="1" dirty="0">
                <a:solidFill>
                  <a:srgbClr val="00B0F0"/>
                </a:solidFill>
              </a:rPr>
              <a:t>INFORMATION ABOUT YOU</a:t>
            </a:r>
          </a:p>
          <a:p>
            <a:pPr marL="228600" indent="-228600">
              <a:lnSpc>
                <a:spcPts val="2640"/>
              </a:lnSpc>
              <a:spcBef>
                <a:spcPts val="0"/>
              </a:spcBef>
              <a:spcAft>
                <a:spcPts val="600"/>
              </a:spcAft>
              <a:buFont typeface="Arial" charset="0"/>
              <a:buChar char="•"/>
              <a:tabLst>
                <a:tab pos="228600" algn="l"/>
              </a:tabLst>
            </a:pPr>
            <a:r>
              <a:rPr lang="en-US" sz="1400" dirty="0">
                <a:solidFill>
                  <a:srgbClr val="004785"/>
                </a:solidFill>
              </a:rPr>
              <a:t>Write your full legal name as it appears on your passport.</a:t>
            </a:r>
          </a:p>
          <a:p>
            <a:pPr marL="228600" indent="-228600">
              <a:lnSpc>
                <a:spcPts val="2640"/>
              </a:lnSpc>
              <a:spcBef>
                <a:spcPts val="0"/>
              </a:spcBef>
              <a:spcAft>
                <a:spcPts val="600"/>
              </a:spcAft>
              <a:buFont typeface="Arial" charset="0"/>
              <a:buChar char="•"/>
              <a:tabLst>
                <a:tab pos="228600" algn="l"/>
              </a:tabLst>
            </a:pPr>
            <a:r>
              <a:rPr lang="en-US" sz="1400" dirty="0">
                <a:solidFill>
                  <a:srgbClr val="004785"/>
                </a:solidFill>
              </a:rPr>
              <a:t>If you have had other legal names, you must complete the section on the right.</a:t>
            </a:r>
          </a:p>
          <a:p>
            <a:pPr marL="228600" indent="-228600">
              <a:lnSpc>
                <a:spcPts val="2640"/>
              </a:lnSpc>
              <a:spcBef>
                <a:spcPts val="0"/>
              </a:spcBef>
              <a:spcAft>
                <a:spcPts val="600"/>
              </a:spcAft>
              <a:buFont typeface="Arial" charset="0"/>
              <a:buChar char="•"/>
              <a:tabLst>
                <a:tab pos="228600" algn="l"/>
              </a:tabLst>
            </a:pPr>
            <a:r>
              <a:rPr lang="en-US" sz="1400" dirty="0">
                <a:solidFill>
                  <a:srgbClr val="004785"/>
                </a:solidFill>
              </a:rPr>
              <a:t>If your given name is too long to fit in the field, you may divide it into the first and middle name fields. (NOTE: The EAD card has limited characters, so long names may be chopped.)</a:t>
            </a:r>
          </a:p>
        </p:txBody>
      </p:sp>
      <p:pic>
        <p:nvPicPr>
          <p:cNvPr id="11" name="Picture Placeholder 10" descr="A close-up of a form&#10;&#10;Description automatically generated">
            <a:extLst>
              <a:ext uri="{FF2B5EF4-FFF2-40B4-BE49-F238E27FC236}">
                <a16:creationId xmlns:a16="http://schemas.microsoft.com/office/drawing/2014/main" id="{F37D473D-5512-7C86-6B10-A00900D18B62}"/>
              </a:ext>
            </a:extLst>
          </p:cNvPr>
          <p:cNvPicPr>
            <a:picLocks noGrp="1" noChangeAspect="1"/>
          </p:cNvPicPr>
          <p:nvPr>
            <p:ph type="pic" sz="quarter" idx="14"/>
          </p:nvPr>
        </p:nvPicPr>
        <p:blipFill rotWithShape="1">
          <a:blip r:embed="rId2"/>
          <a:srcRect r="318" b="-3"/>
          <a:stretch/>
        </p:blipFill>
        <p:spPr>
          <a:xfrm>
            <a:off x="5779590" y="1377710"/>
            <a:ext cx="5991785" cy="4102579"/>
          </a:xfrm>
          <a:prstGeom prst="rect">
            <a:avLst/>
          </a:prstGeom>
          <a:ln>
            <a:solidFill>
              <a:srgbClr val="005B97"/>
            </a:solidFill>
          </a:ln>
        </p:spPr>
      </p:pic>
    </p:spTree>
    <p:extLst>
      <p:ext uri="{BB962C8B-B14F-4D97-AF65-F5344CB8AC3E}">
        <p14:creationId xmlns:p14="http://schemas.microsoft.com/office/powerpoint/2010/main" val="34490499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3F3F3F"/>
      </a:dk2>
      <a:lt2>
        <a:srgbClr val="F2F2F2"/>
      </a:lt2>
      <a:accent1>
        <a:srgbClr val="1C2B48"/>
      </a:accent1>
      <a:accent2>
        <a:srgbClr val="003366"/>
      </a:accent2>
      <a:accent3>
        <a:srgbClr val="FFCC33"/>
      </a:accent3>
      <a:accent4>
        <a:srgbClr val="00B9FF"/>
      </a:accent4>
      <a:accent5>
        <a:srgbClr val="091B2D"/>
      </a:accent5>
      <a:accent6>
        <a:srgbClr val="797979"/>
      </a:accent6>
      <a:hlink>
        <a:srgbClr val="40AFFF"/>
      </a:hlink>
      <a:folHlink>
        <a:srgbClr val="797979"/>
      </a:folHlink>
    </a:clrScheme>
    <a:fontScheme name="Custom 1">
      <a:majorFont>
        <a:latin typeface="Montserra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3413</TotalTime>
  <Words>3001</Words>
  <Application>Microsoft Office PowerPoint</Application>
  <PresentationFormat>Widescreen</PresentationFormat>
  <Paragraphs>181</Paragraphs>
  <Slides>25</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Georgia</vt:lpstr>
      <vt:lpstr>Montserrat</vt:lpstr>
      <vt:lpstr>Montserrat Light</vt:lpstr>
      <vt:lpstr>Custom Design</vt:lpstr>
      <vt:lpstr>Office Theme</vt:lpstr>
      <vt:lpstr>Optional Practical training</vt:lpstr>
      <vt:lpstr>Optional Practical Training</vt:lpstr>
      <vt:lpstr>Application Period</vt:lpstr>
      <vt:lpstr>Application Guidelines</vt:lpstr>
      <vt:lpstr>Application Checklist</vt:lpstr>
      <vt:lpstr>Application Checklist (continued)</vt:lpstr>
      <vt:lpstr>How to Fill out the I-765</vt:lpstr>
      <vt:lpstr>How to Fill out the I-765</vt:lpstr>
      <vt:lpstr>Form I-765</vt:lpstr>
      <vt:lpstr>Form I-765</vt:lpstr>
      <vt:lpstr>Form I-765</vt:lpstr>
      <vt:lpstr>Form I-765</vt:lpstr>
      <vt:lpstr>Form I-765</vt:lpstr>
      <vt:lpstr>Form I-765</vt:lpstr>
      <vt:lpstr>Form I-765</vt:lpstr>
      <vt:lpstr>Form I-765</vt:lpstr>
      <vt:lpstr>Filing the I-765 Application and Beyond</vt:lpstr>
      <vt:lpstr>The Employment Authorization Document (EAD)</vt:lpstr>
      <vt:lpstr>You may not begin to work until …</vt:lpstr>
      <vt:lpstr>Travel while on OPT</vt:lpstr>
      <vt:lpstr>Finding a Job</vt:lpstr>
      <vt:lpstr>Finding a Job (continued)</vt:lpstr>
      <vt:lpstr>Maintaining F-1 Status during OPT</vt:lpstr>
      <vt:lpstr>Maintaining F-1 Status during OPT (continued)</vt:lpstr>
      <vt:lpstr>University immigration services</vt:lpstr>
    </vt:vector>
  </TitlesOfParts>
  <Company>University of New Haven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Update</dc:title>
  <dc:creator>Fazekas, Jennifer</dc:creator>
  <cp:lastModifiedBy>Kautz, Kathy</cp:lastModifiedBy>
  <cp:revision>449</cp:revision>
  <cp:lastPrinted>2018-04-03T13:01:15Z</cp:lastPrinted>
  <dcterms:created xsi:type="dcterms:W3CDTF">2014-08-14T15:15:18Z</dcterms:created>
  <dcterms:modified xsi:type="dcterms:W3CDTF">2024-02-28T13:19:07Z</dcterms:modified>
</cp:coreProperties>
</file>